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2"/>
  </p:notesMasterIdLst>
  <p:sldIdLst>
    <p:sldId id="256" r:id="rId2"/>
    <p:sldId id="257" r:id="rId3"/>
    <p:sldId id="260" r:id="rId4"/>
    <p:sldId id="261" r:id="rId5"/>
    <p:sldId id="262" r:id="rId6"/>
    <p:sldId id="263" r:id="rId7"/>
    <p:sldId id="264" r:id="rId8"/>
    <p:sldId id="265" r:id="rId9"/>
    <p:sldId id="266" r:id="rId10"/>
    <p:sldId id="267" r:id="rId11"/>
    <p:sldId id="268" r:id="rId12"/>
    <p:sldId id="269" r:id="rId13"/>
    <p:sldId id="270" r:id="rId14"/>
    <p:sldId id="271" r:id="rId15"/>
    <p:sldId id="272" r:id="rId16"/>
    <p:sldId id="273" r:id="rId17"/>
    <p:sldId id="274" r:id="rId18"/>
    <p:sldId id="275" r:id="rId19"/>
    <p:sldId id="276" r:id="rId20"/>
    <p:sldId id="277" r:id="rId21"/>
    <p:sldId id="278" r:id="rId22"/>
    <p:sldId id="279" r:id="rId23"/>
    <p:sldId id="280" r:id="rId24"/>
    <p:sldId id="281" r:id="rId25"/>
    <p:sldId id="282" r:id="rId26"/>
    <p:sldId id="283" r:id="rId27"/>
    <p:sldId id="289" r:id="rId28"/>
    <p:sldId id="290" r:id="rId29"/>
    <p:sldId id="284" r:id="rId30"/>
    <p:sldId id="291" r:id="rId31"/>
    <p:sldId id="285" r:id="rId32"/>
    <p:sldId id="286" r:id="rId33"/>
    <p:sldId id="287" r:id="rId34"/>
    <p:sldId id="288" r:id="rId35"/>
    <p:sldId id="292" r:id="rId36"/>
    <p:sldId id="293" r:id="rId37"/>
    <p:sldId id="294" r:id="rId38"/>
    <p:sldId id="295" r:id="rId39"/>
    <p:sldId id="297" r:id="rId40"/>
    <p:sldId id="303" r:id="rId41"/>
    <p:sldId id="304" r:id="rId42"/>
    <p:sldId id="298" r:id="rId43"/>
    <p:sldId id="307" r:id="rId44"/>
    <p:sldId id="301" r:id="rId45"/>
    <p:sldId id="308" r:id="rId46"/>
    <p:sldId id="300" r:id="rId47"/>
    <p:sldId id="309" r:id="rId48"/>
    <p:sldId id="312" r:id="rId49"/>
    <p:sldId id="313" r:id="rId50"/>
    <p:sldId id="316" r:id="rId51"/>
    <p:sldId id="314" r:id="rId52"/>
    <p:sldId id="310" r:id="rId53"/>
    <p:sldId id="315" r:id="rId54"/>
    <p:sldId id="317" r:id="rId55"/>
    <p:sldId id="318" r:id="rId56"/>
    <p:sldId id="306" r:id="rId57"/>
    <p:sldId id="296" r:id="rId58"/>
    <p:sldId id="311" r:id="rId59"/>
    <p:sldId id="320" r:id="rId60"/>
    <p:sldId id="321" r:id="rId6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25" autoAdjust="0"/>
    <p:restoredTop sz="94660"/>
  </p:normalViewPr>
  <p:slideViewPr>
    <p:cSldViewPr snapToGrid="0">
      <p:cViewPr varScale="1">
        <p:scale>
          <a:sx n="119" d="100"/>
          <a:sy n="119" d="100"/>
        </p:scale>
        <p:origin x="108" y="2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FC4BDE2-45F3-4ACA-906F-DD9BC371524A}" type="datetimeFigureOut">
              <a:rPr lang="en-US" smtClean="0"/>
              <a:t>7/19/2023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2D45EFC-404B-440C-8E93-1735F338EFCB}" type="slidenum">
              <a:rPr lang="en-US" smtClean="0"/>
              <a:t>‹#›</a:t>
            </a:fld>
            <a:endParaRPr lang="en-US"/>
          </a:p>
        </p:txBody>
      </p:sp>
    </p:spTree>
    <p:extLst>
      <p:ext uri="{BB962C8B-B14F-4D97-AF65-F5344CB8AC3E}">
        <p14:creationId xmlns:p14="http://schemas.microsoft.com/office/powerpoint/2010/main" val="3683895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f3d2e832b0_0_6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4" name="Google Shape;94;gf3d2e832b0_0_62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5" name="Google Shape;95;gf3d2e832b0_0_622: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2</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1e3c3723384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2" name="Google Shape;172;g1e3c3723384_0_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3" name="Google Shape;173;g1e3c3723384_0_7: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11</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1e3c3723384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2" name="Google Shape;182;g1e3c3723384_0_2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3" name="Google Shape;183;g1e3c3723384_0_28: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12</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1e3c3723384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3" name="Google Shape;193;g1e3c3723384_0_4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4" name="Google Shape;194;g1e3c3723384_0_46: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13</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1e3c3723384_0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4" name="Google Shape;204;g1e3c3723384_0_7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5" name="Google Shape;205;g1e3c3723384_0_77: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14</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1e3c3723384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4" name="Google Shape;214;g1e3c3723384_0_3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5" name="Google Shape;215;g1e3c3723384_0_37: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15</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1e3c3723384_0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4" name="Google Shape;224;g1e3c3723384_0_6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5" name="Google Shape;225;g1e3c3723384_0_67: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16</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24d35236a26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5" name="Google Shape;235;g24d35236a26_0_5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6" name="Google Shape;236;g24d35236a26_0_52: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17</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1e4088da042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6" name="Google Shape;246;g1e4088da042_0_2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7" name="Google Shape;247;g1e4088da042_0_25: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18</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1e4088da042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2" name="Google Shape;252;g1e4088da042_0_3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3" name="Google Shape;253;g1e4088da042_0_35: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19</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1e4088da042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1" name="Google Shape;261;g1e4088da042_0_3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2" name="Google Shape;262;g1e4088da042_0_30: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20</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24d35236a26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0" name="Google Shape;100;g24d35236a26_0_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1" name="Google Shape;101;g24d35236a26_0_9: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3</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2546fbd058a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7" name="Google Shape;267;g2546fbd058a_0_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8" name="Google Shape;268;g2546fbd058a_0_5: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21</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2546fbd058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6" name="Google Shape;276;g2546fbd058a_0_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7" name="Google Shape;277;g2546fbd058a_0_0: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22</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255e348e2d8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2" name="Google Shape;282;g255e348e2d8_0_1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3" name="Google Shape;283;g255e348e2d8_0_11: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23</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255e348e2d8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1" name="Google Shape;291;g255e348e2d8_0_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2" name="Google Shape;292;g255e348e2d8_0_6: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24</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2543c7e5a4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7" name="Google Shape;297;g2543c7e5a47_0_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8" name="Google Shape;298;g2543c7e5a47_0_0: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25</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1e4088da042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6" name="Google Shape;306;g1e4088da042_0_4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7" name="Google Shape;307;g1e4088da042_0_45: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26</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2555ae10a5a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9" name="Google Shape;399;g2555ae10a5a_0_2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0" name="Google Shape;400;g2555ae10a5a_0_23: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27</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g2543c7e5a47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6" name="Google Shape;316;g2543c7e5a47_0_4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7" name="Google Shape;317;g2543c7e5a47_0_40: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28</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2543c7e5a47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8" name="Google Shape;338;g2543c7e5a47_0_4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9" name="Google Shape;339;g2543c7e5a47_0_47: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29</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2543c7e5a47_0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7" name="Google Shape;327;g2543c7e5a47_0_9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8" name="Google Shape;328;g2543c7e5a47_0_93: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30</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24d35236a2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9" name="Google Shape;109;g24d35236a26_0_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fa-IR" sz="1400"/>
              <a:t>I dedicated some time this week to setting up my system. I installed Windows and all the necessary software to ensure everything is up and running smoothly. Additionally, I installed Linux on my laptop, which will definitely come in handy for our work. Furthermore, I organized all the files and materials that are important for our project. Now everything is neatly arranged, making it easier for me to access the required information.</a:t>
            </a:r>
            <a:endParaRPr/>
          </a:p>
        </p:txBody>
      </p:sp>
      <p:sp>
        <p:nvSpPr>
          <p:cNvPr id="110" name="Google Shape;110;g24d35236a26_0_0: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4</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g2543c7e5a47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7" name="Google Shape;347;g2543c7e5a47_0_5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8" name="Google Shape;348;g2543c7e5a47_0_5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31</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2543c7e5a47_0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0" name="Google Shape;360;g2543c7e5a47_0_6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1" name="Google Shape;361;g2543c7e5a47_0_61: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32</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2555ae10a5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7" name="Google Shape;377;g2555ae10a5a_0_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8" name="Google Shape;378;g2555ae10a5a_0_0: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33</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g2555ae10a5a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7" name="Google Shape;387;g2555ae10a5a_0_1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8" name="Google Shape;388;g2555ae10a5a_0_16: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34</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g2555ae10a5a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8" name="Google Shape;408;g2555ae10a5a_0_3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09" name="Google Shape;409;g2555ae10a5a_0_30: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35</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g255e348e2d8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8" name="Google Shape;418;g255e348e2d8_0_1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9" name="Google Shape;419;g255e348e2d8_0_19: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36</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g2555ae10a5a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30" name="Google Shape;430;g2555ae10a5a_0_3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1" name="Google Shape;431;g2555ae10a5a_0_37: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37</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g255e348e2d8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39" name="Google Shape;439;g255e348e2d8_0_3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0" name="Google Shape;440;g255e348e2d8_0_30: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38</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255e348e2d8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1" name="Google Shape;291;g255e348e2d8_0_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2" name="Google Shape;292;g255e348e2d8_0_6: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39</a:t>
            </a:fld>
            <a:endParaRPr/>
          </a:p>
        </p:txBody>
      </p:sp>
    </p:spTree>
    <p:extLst>
      <p:ext uri="{BB962C8B-B14F-4D97-AF65-F5344CB8AC3E}">
        <p14:creationId xmlns:p14="http://schemas.microsoft.com/office/powerpoint/2010/main" val="344241559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g255e348e2d8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39" name="Google Shape;439;g255e348e2d8_0_3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0" name="Google Shape;440;g255e348e2d8_0_30: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40</a:t>
            </a:fld>
            <a:endParaRPr/>
          </a:p>
        </p:txBody>
      </p:sp>
    </p:spTree>
    <p:extLst>
      <p:ext uri="{BB962C8B-B14F-4D97-AF65-F5344CB8AC3E}">
        <p14:creationId xmlns:p14="http://schemas.microsoft.com/office/powerpoint/2010/main" val="6208192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1e4088da04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8" name="Google Shape;118;g1e4088da042_0_1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9" name="Google Shape;119;g1e4088da042_0_15: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5</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41</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g255e348e2d8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47" name="Google Shape;447;g255e348e2d8_0_3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8" name="Google Shape;448;g255e348e2d8_0_37: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42</a:t>
            </a:fld>
            <a:endParaRPr/>
          </a:p>
        </p:txBody>
      </p:sp>
    </p:spTree>
    <p:extLst>
      <p:ext uri="{BB962C8B-B14F-4D97-AF65-F5344CB8AC3E}">
        <p14:creationId xmlns:p14="http://schemas.microsoft.com/office/powerpoint/2010/main" val="202150487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43</a:t>
            </a:fld>
            <a:endParaRPr/>
          </a:p>
        </p:txBody>
      </p:sp>
    </p:spTree>
    <p:extLst>
      <p:ext uri="{BB962C8B-B14F-4D97-AF65-F5344CB8AC3E}">
        <p14:creationId xmlns:p14="http://schemas.microsoft.com/office/powerpoint/2010/main" val="57769636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44</a:t>
            </a:fld>
            <a:endParaRPr/>
          </a:p>
        </p:txBody>
      </p:sp>
    </p:spTree>
    <p:extLst>
      <p:ext uri="{BB962C8B-B14F-4D97-AF65-F5344CB8AC3E}">
        <p14:creationId xmlns:p14="http://schemas.microsoft.com/office/powerpoint/2010/main" val="285412367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45</a:t>
            </a:fld>
            <a:endParaRPr/>
          </a:p>
        </p:txBody>
      </p:sp>
    </p:spTree>
    <p:extLst>
      <p:ext uri="{BB962C8B-B14F-4D97-AF65-F5344CB8AC3E}">
        <p14:creationId xmlns:p14="http://schemas.microsoft.com/office/powerpoint/2010/main" val="56316114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g255e348e2d8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47" name="Google Shape;447;g255e348e2d8_0_3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8" name="Google Shape;448;g255e348e2d8_0_37: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46</a:t>
            </a:fld>
            <a:endParaRPr/>
          </a:p>
        </p:txBody>
      </p:sp>
    </p:spTree>
    <p:extLst>
      <p:ext uri="{BB962C8B-B14F-4D97-AF65-F5344CB8AC3E}">
        <p14:creationId xmlns:p14="http://schemas.microsoft.com/office/powerpoint/2010/main" val="71191446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47</a:t>
            </a:fld>
            <a:endParaRPr/>
          </a:p>
        </p:txBody>
      </p:sp>
    </p:spTree>
    <p:extLst>
      <p:ext uri="{BB962C8B-B14F-4D97-AF65-F5344CB8AC3E}">
        <p14:creationId xmlns:p14="http://schemas.microsoft.com/office/powerpoint/2010/main" val="190892379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255e348e2d8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1" name="Google Shape;291;g255e348e2d8_0_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2" name="Google Shape;292;g255e348e2d8_0_6: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48</a:t>
            </a:fld>
            <a:endParaRPr/>
          </a:p>
        </p:txBody>
      </p:sp>
    </p:spTree>
    <p:extLst>
      <p:ext uri="{BB962C8B-B14F-4D97-AF65-F5344CB8AC3E}">
        <p14:creationId xmlns:p14="http://schemas.microsoft.com/office/powerpoint/2010/main" val="93655778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49</a:t>
            </a:fld>
            <a:endParaRPr/>
          </a:p>
        </p:txBody>
      </p:sp>
    </p:spTree>
    <p:extLst>
      <p:ext uri="{BB962C8B-B14F-4D97-AF65-F5344CB8AC3E}">
        <p14:creationId xmlns:p14="http://schemas.microsoft.com/office/powerpoint/2010/main" val="315345490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50</a:t>
            </a:fld>
            <a:endParaRPr/>
          </a:p>
        </p:txBody>
      </p:sp>
    </p:spTree>
    <p:extLst>
      <p:ext uri="{BB962C8B-B14F-4D97-AF65-F5344CB8AC3E}">
        <p14:creationId xmlns:p14="http://schemas.microsoft.com/office/powerpoint/2010/main" val="344147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24d35236a26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4" name="Google Shape;124;g24d35236a26_0_1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5" name="Google Shape;125;g24d35236a26_0_17: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6</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51</a:t>
            </a:fld>
            <a:endParaRPr/>
          </a:p>
        </p:txBody>
      </p:sp>
    </p:spTree>
    <p:extLst>
      <p:ext uri="{BB962C8B-B14F-4D97-AF65-F5344CB8AC3E}">
        <p14:creationId xmlns:p14="http://schemas.microsoft.com/office/powerpoint/2010/main" val="123812684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52</a:t>
            </a:fld>
            <a:endParaRPr/>
          </a:p>
        </p:txBody>
      </p:sp>
    </p:spTree>
    <p:extLst>
      <p:ext uri="{BB962C8B-B14F-4D97-AF65-F5344CB8AC3E}">
        <p14:creationId xmlns:p14="http://schemas.microsoft.com/office/powerpoint/2010/main" val="381079818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53</a:t>
            </a:fld>
            <a:endParaRPr/>
          </a:p>
        </p:txBody>
      </p:sp>
    </p:spTree>
    <p:extLst>
      <p:ext uri="{BB962C8B-B14F-4D97-AF65-F5344CB8AC3E}">
        <p14:creationId xmlns:p14="http://schemas.microsoft.com/office/powerpoint/2010/main" val="104346710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54</a:t>
            </a:fld>
            <a:endParaRPr/>
          </a:p>
        </p:txBody>
      </p:sp>
    </p:spTree>
    <p:extLst>
      <p:ext uri="{BB962C8B-B14F-4D97-AF65-F5344CB8AC3E}">
        <p14:creationId xmlns:p14="http://schemas.microsoft.com/office/powerpoint/2010/main" val="418684785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55</a:t>
            </a:fld>
            <a:endParaRPr/>
          </a:p>
        </p:txBody>
      </p:sp>
    </p:spTree>
    <p:extLst>
      <p:ext uri="{BB962C8B-B14F-4D97-AF65-F5344CB8AC3E}">
        <p14:creationId xmlns:p14="http://schemas.microsoft.com/office/powerpoint/2010/main" val="145837200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255e348e2d8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1" name="Google Shape;291;g255e348e2d8_0_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2" name="Google Shape;292;g255e348e2d8_0_6: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56</a:t>
            </a:fld>
            <a:endParaRPr/>
          </a:p>
        </p:txBody>
      </p:sp>
    </p:spTree>
    <p:extLst>
      <p:ext uri="{BB962C8B-B14F-4D97-AF65-F5344CB8AC3E}">
        <p14:creationId xmlns:p14="http://schemas.microsoft.com/office/powerpoint/2010/main" val="252987781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g2555ae10a5a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63" name="Google Shape;463;g2555ae10a5a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4" name="Google Shape;464;g2555ae10a5a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57</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g2555ae10a5a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63" name="Google Shape;463;g2555ae10a5a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4" name="Google Shape;464;g2555ae10a5a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58</a:t>
            </a:fld>
            <a:endParaRPr/>
          </a:p>
        </p:txBody>
      </p:sp>
    </p:spTree>
    <p:extLst>
      <p:ext uri="{BB962C8B-B14F-4D97-AF65-F5344CB8AC3E}">
        <p14:creationId xmlns:p14="http://schemas.microsoft.com/office/powerpoint/2010/main" val="244985161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g2555ae10a5a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63" name="Google Shape;463;g2555ae10a5a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4" name="Google Shape;464;g2555ae10a5a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59</a:t>
            </a:fld>
            <a:endParaRPr/>
          </a:p>
        </p:txBody>
      </p:sp>
    </p:spTree>
    <p:extLst>
      <p:ext uri="{BB962C8B-B14F-4D97-AF65-F5344CB8AC3E}">
        <p14:creationId xmlns:p14="http://schemas.microsoft.com/office/powerpoint/2010/main" val="303906094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g2555ae10a5a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63" name="Google Shape;463;g2555ae10a5a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4" name="Google Shape;464;g2555ae10a5a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60</a:t>
            </a:fld>
            <a:endParaRPr/>
          </a:p>
        </p:txBody>
      </p:sp>
    </p:spTree>
    <p:extLst>
      <p:ext uri="{BB962C8B-B14F-4D97-AF65-F5344CB8AC3E}">
        <p14:creationId xmlns:p14="http://schemas.microsoft.com/office/powerpoint/2010/main" val="12940458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24d35236a26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7" name="Google Shape;137;g24d35236a26_0_2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8" name="Google Shape;138;g24d35236a26_0_2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7</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24d35236a26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7" name="Google Shape;147;g24d35236a26_0_3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8" name="Google Shape;148;g24d35236a26_0_31: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8</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1e4088da042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6" name="Google Shape;156;g1e4088da042_0_2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7" name="Google Shape;157;g1e4088da042_0_20: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9</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24d35236a26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2" name="Google Shape;162;g24d35236a26_0_4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3" name="Google Shape;163;g24d35236a26_0_45: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10</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C02948-865A-1D95-04C2-5C76E63231A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636C406-FD20-EAEB-8F59-8E4CBF6112D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7E03CE7-F755-2185-5F5E-83FBD1ED41DA}"/>
              </a:ext>
            </a:extLst>
          </p:cNvPr>
          <p:cNvSpPr>
            <a:spLocks noGrp="1"/>
          </p:cNvSpPr>
          <p:nvPr>
            <p:ph type="dt" sz="half" idx="10"/>
          </p:nvPr>
        </p:nvSpPr>
        <p:spPr/>
        <p:txBody>
          <a:bodyPr/>
          <a:lstStyle/>
          <a:p>
            <a:fld id="{BC870E7E-E86F-400A-9764-FE767EA84D77}" type="datetimeFigureOut">
              <a:rPr lang="en-US" smtClean="0"/>
              <a:t>7/19/2023</a:t>
            </a:fld>
            <a:endParaRPr lang="en-US"/>
          </a:p>
        </p:txBody>
      </p:sp>
      <p:sp>
        <p:nvSpPr>
          <p:cNvPr id="5" name="Footer Placeholder 4">
            <a:extLst>
              <a:ext uri="{FF2B5EF4-FFF2-40B4-BE49-F238E27FC236}">
                <a16:creationId xmlns:a16="http://schemas.microsoft.com/office/drawing/2014/main" id="{58144109-04D9-ECB7-45BD-EC64DAF01A4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5344EED-6778-DCFC-C04D-8BFC562D0384}"/>
              </a:ext>
            </a:extLst>
          </p:cNvPr>
          <p:cNvSpPr>
            <a:spLocks noGrp="1"/>
          </p:cNvSpPr>
          <p:nvPr>
            <p:ph type="sldNum" sz="quarter" idx="12"/>
          </p:nvPr>
        </p:nvSpPr>
        <p:spPr/>
        <p:txBody>
          <a:bodyPr/>
          <a:lstStyle/>
          <a:p>
            <a:fld id="{4E423B71-7B69-477A-A410-6C2F8783190B}" type="slidenum">
              <a:rPr lang="en-US" smtClean="0"/>
              <a:t>‹#›</a:t>
            </a:fld>
            <a:endParaRPr lang="en-US"/>
          </a:p>
        </p:txBody>
      </p:sp>
    </p:spTree>
    <p:extLst>
      <p:ext uri="{BB962C8B-B14F-4D97-AF65-F5344CB8AC3E}">
        <p14:creationId xmlns:p14="http://schemas.microsoft.com/office/powerpoint/2010/main" val="36898507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BD0CB0-9725-1F0C-A726-166CD162773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732F0E9-E6AE-5886-013A-708524DE9E0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CDE5FD5-6F1A-CFC4-3A14-CF8317BC919D}"/>
              </a:ext>
            </a:extLst>
          </p:cNvPr>
          <p:cNvSpPr>
            <a:spLocks noGrp="1"/>
          </p:cNvSpPr>
          <p:nvPr>
            <p:ph type="dt" sz="half" idx="10"/>
          </p:nvPr>
        </p:nvSpPr>
        <p:spPr/>
        <p:txBody>
          <a:bodyPr/>
          <a:lstStyle/>
          <a:p>
            <a:fld id="{BC870E7E-E86F-400A-9764-FE767EA84D77}" type="datetimeFigureOut">
              <a:rPr lang="en-US" smtClean="0"/>
              <a:t>7/19/2023</a:t>
            </a:fld>
            <a:endParaRPr lang="en-US"/>
          </a:p>
        </p:txBody>
      </p:sp>
      <p:sp>
        <p:nvSpPr>
          <p:cNvPr id="5" name="Footer Placeholder 4">
            <a:extLst>
              <a:ext uri="{FF2B5EF4-FFF2-40B4-BE49-F238E27FC236}">
                <a16:creationId xmlns:a16="http://schemas.microsoft.com/office/drawing/2014/main" id="{21D150F5-8E77-69C1-0060-814AD3A9646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C6C8E3-443C-3665-185D-AD336BF8C7E8}"/>
              </a:ext>
            </a:extLst>
          </p:cNvPr>
          <p:cNvSpPr>
            <a:spLocks noGrp="1"/>
          </p:cNvSpPr>
          <p:nvPr>
            <p:ph type="sldNum" sz="quarter" idx="12"/>
          </p:nvPr>
        </p:nvSpPr>
        <p:spPr/>
        <p:txBody>
          <a:bodyPr/>
          <a:lstStyle/>
          <a:p>
            <a:fld id="{4E423B71-7B69-477A-A410-6C2F8783190B}" type="slidenum">
              <a:rPr lang="en-US" smtClean="0"/>
              <a:t>‹#›</a:t>
            </a:fld>
            <a:endParaRPr lang="en-US"/>
          </a:p>
        </p:txBody>
      </p:sp>
    </p:spTree>
    <p:extLst>
      <p:ext uri="{BB962C8B-B14F-4D97-AF65-F5344CB8AC3E}">
        <p14:creationId xmlns:p14="http://schemas.microsoft.com/office/powerpoint/2010/main" val="40256869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9B1FE43-78F1-9FED-73F8-4947FAF0BBB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2F1F1C3-B620-B4DD-92DD-80F99DBDDCA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C796270-108C-FCF2-A64D-27692674A787}"/>
              </a:ext>
            </a:extLst>
          </p:cNvPr>
          <p:cNvSpPr>
            <a:spLocks noGrp="1"/>
          </p:cNvSpPr>
          <p:nvPr>
            <p:ph type="dt" sz="half" idx="10"/>
          </p:nvPr>
        </p:nvSpPr>
        <p:spPr/>
        <p:txBody>
          <a:bodyPr/>
          <a:lstStyle/>
          <a:p>
            <a:fld id="{BC870E7E-E86F-400A-9764-FE767EA84D77}" type="datetimeFigureOut">
              <a:rPr lang="en-US" smtClean="0"/>
              <a:t>7/19/2023</a:t>
            </a:fld>
            <a:endParaRPr lang="en-US"/>
          </a:p>
        </p:txBody>
      </p:sp>
      <p:sp>
        <p:nvSpPr>
          <p:cNvPr id="5" name="Footer Placeholder 4">
            <a:extLst>
              <a:ext uri="{FF2B5EF4-FFF2-40B4-BE49-F238E27FC236}">
                <a16:creationId xmlns:a16="http://schemas.microsoft.com/office/drawing/2014/main" id="{6518D134-729C-6D9E-BA2A-18CD984045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CEBE51B-9D39-D13D-E7AC-FB63B9D510AD}"/>
              </a:ext>
            </a:extLst>
          </p:cNvPr>
          <p:cNvSpPr>
            <a:spLocks noGrp="1"/>
          </p:cNvSpPr>
          <p:nvPr>
            <p:ph type="sldNum" sz="quarter" idx="12"/>
          </p:nvPr>
        </p:nvSpPr>
        <p:spPr/>
        <p:txBody>
          <a:bodyPr/>
          <a:lstStyle/>
          <a:p>
            <a:fld id="{4E423B71-7B69-477A-A410-6C2F8783190B}" type="slidenum">
              <a:rPr lang="en-US" smtClean="0"/>
              <a:t>‹#›</a:t>
            </a:fld>
            <a:endParaRPr lang="en-US"/>
          </a:p>
        </p:txBody>
      </p:sp>
    </p:spTree>
    <p:extLst>
      <p:ext uri="{BB962C8B-B14F-4D97-AF65-F5344CB8AC3E}">
        <p14:creationId xmlns:p14="http://schemas.microsoft.com/office/powerpoint/2010/main" val="21652062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FFEF84-01DA-607F-D11A-2946BD43256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A8C7207-B531-4E45-6236-7F41CDBABDF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7B86BB6-600D-0934-A4E0-EEA5A8377090}"/>
              </a:ext>
            </a:extLst>
          </p:cNvPr>
          <p:cNvSpPr>
            <a:spLocks noGrp="1"/>
          </p:cNvSpPr>
          <p:nvPr>
            <p:ph type="dt" sz="half" idx="10"/>
          </p:nvPr>
        </p:nvSpPr>
        <p:spPr/>
        <p:txBody>
          <a:bodyPr/>
          <a:lstStyle/>
          <a:p>
            <a:fld id="{BC870E7E-E86F-400A-9764-FE767EA84D77}" type="datetimeFigureOut">
              <a:rPr lang="en-US" smtClean="0"/>
              <a:t>7/19/2023</a:t>
            </a:fld>
            <a:endParaRPr lang="en-US"/>
          </a:p>
        </p:txBody>
      </p:sp>
      <p:sp>
        <p:nvSpPr>
          <p:cNvPr id="5" name="Footer Placeholder 4">
            <a:extLst>
              <a:ext uri="{FF2B5EF4-FFF2-40B4-BE49-F238E27FC236}">
                <a16:creationId xmlns:a16="http://schemas.microsoft.com/office/drawing/2014/main" id="{192C1C7E-E9CB-F2B4-495B-EEA71F73220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1A6AE9-7124-4EAF-5B3F-9453F26E9A67}"/>
              </a:ext>
            </a:extLst>
          </p:cNvPr>
          <p:cNvSpPr>
            <a:spLocks noGrp="1"/>
          </p:cNvSpPr>
          <p:nvPr>
            <p:ph type="sldNum" sz="quarter" idx="12"/>
          </p:nvPr>
        </p:nvSpPr>
        <p:spPr/>
        <p:txBody>
          <a:bodyPr/>
          <a:lstStyle/>
          <a:p>
            <a:fld id="{4E423B71-7B69-477A-A410-6C2F8783190B}" type="slidenum">
              <a:rPr lang="en-US" smtClean="0"/>
              <a:t>‹#›</a:t>
            </a:fld>
            <a:endParaRPr lang="en-US"/>
          </a:p>
        </p:txBody>
      </p:sp>
    </p:spTree>
    <p:extLst>
      <p:ext uri="{BB962C8B-B14F-4D97-AF65-F5344CB8AC3E}">
        <p14:creationId xmlns:p14="http://schemas.microsoft.com/office/powerpoint/2010/main" val="42065029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66C475-2765-3762-C17A-65D5BCC3264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E97B1C3-4F6B-911B-52EE-9DAED633825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63D3023-E1CF-70F9-AD27-8BE83527756E}"/>
              </a:ext>
            </a:extLst>
          </p:cNvPr>
          <p:cNvSpPr>
            <a:spLocks noGrp="1"/>
          </p:cNvSpPr>
          <p:nvPr>
            <p:ph type="dt" sz="half" idx="10"/>
          </p:nvPr>
        </p:nvSpPr>
        <p:spPr/>
        <p:txBody>
          <a:bodyPr/>
          <a:lstStyle/>
          <a:p>
            <a:fld id="{BC870E7E-E86F-400A-9764-FE767EA84D77}" type="datetimeFigureOut">
              <a:rPr lang="en-US" smtClean="0"/>
              <a:t>7/19/2023</a:t>
            </a:fld>
            <a:endParaRPr lang="en-US"/>
          </a:p>
        </p:txBody>
      </p:sp>
      <p:sp>
        <p:nvSpPr>
          <p:cNvPr id="5" name="Footer Placeholder 4">
            <a:extLst>
              <a:ext uri="{FF2B5EF4-FFF2-40B4-BE49-F238E27FC236}">
                <a16:creationId xmlns:a16="http://schemas.microsoft.com/office/drawing/2014/main" id="{FBE1C622-1CFA-7B7F-1DF9-4BD37557902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F8EF9CA-68AB-27A0-EC5C-CBE87D2C9770}"/>
              </a:ext>
            </a:extLst>
          </p:cNvPr>
          <p:cNvSpPr>
            <a:spLocks noGrp="1"/>
          </p:cNvSpPr>
          <p:nvPr>
            <p:ph type="sldNum" sz="quarter" idx="12"/>
          </p:nvPr>
        </p:nvSpPr>
        <p:spPr/>
        <p:txBody>
          <a:bodyPr/>
          <a:lstStyle/>
          <a:p>
            <a:fld id="{4E423B71-7B69-477A-A410-6C2F8783190B}" type="slidenum">
              <a:rPr lang="en-US" smtClean="0"/>
              <a:t>‹#›</a:t>
            </a:fld>
            <a:endParaRPr lang="en-US"/>
          </a:p>
        </p:txBody>
      </p:sp>
    </p:spTree>
    <p:extLst>
      <p:ext uri="{BB962C8B-B14F-4D97-AF65-F5344CB8AC3E}">
        <p14:creationId xmlns:p14="http://schemas.microsoft.com/office/powerpoint/2010/main" val="8096938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5E4AB4-69E4-6E95-A0D0-AFB814629D1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36B365B-C92D-3A64-952A-1DB294306CF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57BFF98-CFFB-C562-E592-41D93F7EA8C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E7FD6A5-5429-CB6B-7145-58E8A0F2461F}"/>
              </a:ext>
            </a:extLst>
          </p:cNvPr>
          <p:cNvSpPr>
            <a:spLocks noGrp="1"/>
          </p:cNvSpPr>
          <p:nvPr>
            <p:ph type="dt" sz="half" idx="10"/>
          </p:nvPr>
        </p:nvSpPr>
        <p:spPr/>
        <p:txBody>
          <a:bodyPr/>
          <a:lstStyle/>
          <a:p>
            <a:fld id="{BC870E7E-E86F-400A-9764-FE767EA84D77}" type="datetimeFigureOut">
              <a:rPr lang="en-US" smtClean="0"/>
              <a:t>7/19/2023</a:t>
            </a:fld>
            <a:endParaRPr lang="en-US"/>
          </a:p>
        </p:txBody>
      </p:sp>
      <p:sp>
        <p:nvSpPr>
          <p:cNvPr id="6" name="Footer Placeholder 5">
            <a:extLst>
              <a:ext uri="{FF2B5EF4-FFF2-40B4-BE49-F238E27FC236}">
                <a16:creationId xmlns:a16="http://schemas.microsoft.com/office/drawing/2014/main" id="{A4EB68F8-D05C-3366-653C-A45B1222E2C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94F28EB-1740-48BE-F2B1-B6CC9DA5B713}"/>
              </a:ext>
            </a:extLst>
          </p:cNvPr>
          <p:cNvSpPr>
            <a:spLocks noGrp="1"/>
          </p:cNvSpPr>
          <p:nvPr>
            <p:ph type="sldNum" sz="quarter" idx="12"/>
          </p:nvPr>
        </p:nvSpPr>
        <p:spPr/>
        <p:txBody>
          <a:bodyPr/>
          <a:lstStyle/>
          <a:p>
            <a:fld id="{4E423B71-7B69-477A-A410-6C2F8783190B}" type="slidenum">
              <a:rPr lang="en-US" smtClean="0"/>
              <a:t>‹#›</a:t>
            </a:fld>
            <a:endParaRPr lang="en-US"/>
          </a:p>
        </p:txBody>
      </p:sp>
    </p:spTree>
    <p:extLst>
      <p:ext uri="{BB962C8B-B14F-4D97-AF65-F5344CB8AC3E}">
        <p14:creationId xmlns:p14="http://schemas.microsoft.com/office/powerpoint/2010/main" val="27239434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9A8A19-42EF-4F24-B198-4C84F1FD6CF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712FCBF-7220-1C67-3568-4C30B9DC48A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99B1725-570D-F1CC-707D-C8B8FD5D414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FD3280E-D1D1-96E5-1E06-04FE5D43B21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EE05469-479D-C813-2CC2-BE5575C8F66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970B610-B40D-EB47-CA55-074351FA1DFE}"/>
              </a:ext>
            </a:extLst>
          </p:cNvPr>
          <p:cNvSpPr>
            <a:spLocks noGrp="1"/>
          </p:cNvSpPr>
          <p:nvPr>
            <p:ph type="dt" sz="half" idx="10"/>
          </p:nvPr>
        </p:nvSpPr>
        <p:spPr/>
        <p:txBody>
          <a:bodyPr/>
          <a:lstStyle/>
          <a:p>
            <a:fld id="{BC870E7E-E86F-400A-9764-FE767EA84D77}" type="datetimeFigureOut">
              <a:rPr lang="en-US" smtClean="0"/>
              <a:t>7/19/2023</a:t>
            </a:fld>
            <a:endParaRPr lang="en-US"/>
          </a:p>
        </p:txBody>
      </p:sp>
      <p:sp>
        <p:nvSpPr>
          <p:cNvPr id="8" name="Footer Placeholder 7">
            <a:extLst>
              <a:ext uri="{FF2B5EF4-FFF2-40B4-BE49-F238E27FC236}">
                <a16:creationId xmlns:a16="http://schemas.microsoft.com/office/drawing/2014/main" id="{D2E12CEA-0051-A59E-B4B6-A945B46FD26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10350FD-2285-8A68-9B3C-1F8C4E3230DA}"/>
              </a:ext>
            </a:extLst>
          </p:cNvPr>
          <p:cNvSpPr>
            <a:spLocks noGrp="1"/>
          </p:cNvSpPr>
          <p:nvPr>
            <p:ph type="sldNum" sz="quarter" idx="12"/>
          </p:nvPr>
        </p:nvSpPr>
        <p:spPr/>
        <p:txBody>
          <a:bodyPr/>
          <a:lstStyle/>
          <a:p>
            <a:fld id="{4E423B71-7B69-477A-A410-6C2F8783190B}" type="slidenum">
              <a:rPr lang="en-US" smtClean="0"/>
              <a:t>‹#›</a:t>
            </a:fld>
            <a:endParaRPr lang="en-US"/>
          </a:p>
        </p:txBody>
      </p:sp>
    </p:spTree>
    <p:extLst>
      <p:ext uri="{BB962C8B-B14F-4D97-AF65-F5344CB8AC3E}">
        <p14:creationId xmlns:p14="http://schemas.microsoft.com/office/powerpoint/2010/main" val="29196890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70D42A-0F18-39AD-5B22-6735FB2547F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0220BA0-6387-E990-64F8-702265C9B518}"/>
              </a:ext>
            </a:extLst>
          </p:cNvPr>
          <p:cNvSpPr>
            <a:spLocks noGrp="1"/>
          </p:cNvSpPr>
          <p:nvPr>
            <p:ph type="dt" sz="half" idx="10"/>
          </p:nvPr>
        </p:nvSpPr>
        <p:spPr/>
        <p:txBody>
          <a:bodyPr/>
          <a:lstStyle/>
          <a:p>
            <a:fld id="{BC870E7E-E86F-400A-9764-FE767EA84D77}" type="datetimeFigureOut">
              <a:rPr lang="en-US" smtClean="0"/>
              <a:t>7/19/2023</a:t>
            </a:fld>
            <a:endParaRPr lang="en-US"/>
          </a:p>
        </p:txBody>
      </p:sp>
      <p:sp>
        <p:nvSpPr>
          <p:cNvPr id="4" name="Footer Placeholder 3">
            <a:extLst>
              <a:ext uri="{FF2B5EF4-FFF2-40B4-BE49-F238E27FC236}">
                <a16:creationId xmlns:a16="http://schemas.microsoft.com/office/drawing/2014/main" id="{DD4F0559-0AFC-588A-6AEC-14C02D3DE05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4EA15BA-D067-091B-0CF2-0FC545DDDDFC}"/>
              </a:ext>
            </a:extLst>
          </p:cNvPr>
          <p:cNvSpPr>
            <a:spLocks noGrp="1"/>
          </p:cNvSpPr>
          <p:nvPr>
            <p:ph type="sldNum" sz="quarter" idx="12"/>
          </p:nvPr>
        </p:nvSpPr>
        <p:spPr/>
        <p:txBody>
          <a:bodyPr/>
          <a:lstStyle/>
          <a:p>
            <a:fld id="{4E423B71-7B69-477A-A410-6C2F8783190B}" type="slidenum">
              <a:rPr lang="en-US" smtClean="0"/>
              <a:t>‹#›</a:t>
            </a:fld>
            <a:endParaRPr lang="en-US"/>
          </a:p>
        </p:txBody>
      </p:sp>
    </p:spTree>
    <p:extLst>
      <p:ext uri="{BB962C8B-B14F-4D97-AF65-F5344CB8AC3E}">
        <p14:creationId xmlns:p14="http://schemas.microsoft.com/office/powerpoint/2010/main" val="34692193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6BF5C17-7F96-207D-7BAE-80230AAD5A45}"/>
              </a:ext>
            </a:extLst>
          </p:cNvPr>
          <p:cNvSpPr>
            <a:spLocks noGrp="1"/>
          </p:cNvSpPr>
          <p:nvPr>
            <p:ph type="dt" sz="half" idx="10"/>
          </p:nvPr>
        </p:nvSpPr>
        <p:spPr/>
        <p:txBody>
          <a:bodyPr/>
          <a:lstStyle/>
          <a:p>
            <a:fld id="{BC870E7E-E86F-400A-9764-FE767EA84D77}" type="datetimeFigureOut">
              <a:rPr lang="en-US" smtClean="0"/>
              <a:t>7/19/2023</a:t>
            </a:fld>
            <a:endParaRPr lang="en-US"/>
          </a:p>
        </p:txBody>
      </p:sp>
      <p:sp>
        <p:nvSpPr>
          <p:cNvPr id="3" name="Footer Placeholder 2">
            <a:extLst>
              <a:ext uri="{FF2B5EF4-FFF2-40B4-BE49-F238E27FC236}">
                <a16:creationId xmlns:a16="http://schemas.microsoft.com/office/drawing/2014/main" id="{66130306-F02C-4391-BC24-495FF5FEFDB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26CC92E-2CBB-D6B4-3719-F129228372A4}"/>
              </a:ext>
            </a:extLst>
          </p:cNvPr>
          <p:cNvSpPr>
            <a:spLocks noGrp="1"/>
          </p:cNvSpPr>
          <p:nvPr>
            <p:ph type="sldNum" sz="quarter" idx="12"/>
          </p:nvPr>
        </p:nvSpPr>
        <p:spPr/>
        <p:txBody>
          <a:bodyPr/>
          <a:lstStyle/>
          <a:p>
            <a:fld id="{4E423B71-7B69-477A-A410-6C2F8783190B}" type="slidenum">
              <a:rPr lang="en-US" smtClean="0"/>
              <a:t>‹#›</a:t>
            </a:fld>
            <a:endParaRPr lang="en-US"/>
          </a:p>
        </p:txBody>
      </p:sp>
    </p:spTree>
    <p:extLst>
      <p:ext uri="{BB962C8B-B14F-4D97-AF65-F5344CB8AC3E}">
        <p14:creationId xmlns:p14="http://schemas.microsoft.com/office/powerpoint/2010/main" val="688266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24A0C1-62D4-3949-9329-A21086BD6EF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94B6FCB-3EBC-BC8B-06A9-162B4404E29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9E7BBE3-1E1F-FD31-C4B1-1A550594FF5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ED53193-BD25-AF56-BCA7-D50846886267}"/>
              </a:ext>
            </a:extLst>
          </p:cNvPr>
          <p:cNvSpPr>
            <a:spLocks noGrp="1"/>
          </p:cNvSpPr>
          <p:nvPr>
            <p:ph type="dt" sz="half" idx="10"/>
          </p:nvPr>
        </p:nvSpPr>
        <p:spPr/>
        <p:txBody>
          <a:bodyPr/>
          <a:lstStyle/>
          <a:p>
            <a:fld id="{BC870E7E-E86F-400A-9764-FE767EA84D77}" type="datetimeFigureOut">
              <a:rPr lang="en-US" smtClean="0"/>
              <a:t>7/19/2023</a:t>
            </a:fld>
            <a:endParaRPr lang="en-US"/>
          </a:p>
        </p:txBody>
      </p:sp>
      <p:sp>
        <p:nvSpPr>
          <p:cNvPr id="6" name="Footer Placeholder 5">
            <a:extLst>
              <a:ext uri="{FF2B5EF4-FFF2-40B4-BE49-F238E27FC236}">
                <a16:creationId xmlns:a16="http://schemas.microsoft.com/office/drawing/2014/main" id="{4DD61B7F-85F9-9FF7-2D1D-96BA25E1E1A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5C33A3C-AB69-C247-D786-FAB333A8FDB3}"/>
              </a:ext>
            </a:extLst>
          </p:cNvPr>
          <p:cNvSpPr>
            <a:spLocks noGrp="1"/>
          </p:cNvSpPr>
          <p:nvPr>
            <p:ph type="sldNum" sz="quarter" idx="12"/>
          </p:nvPr>
        </p:nvSpPr>
        <p:spPr/>
        <p:txBody>
          <a:bodyPr/>
          <a:lstStyle/>
          <a:p>
            <a:fld id="{4E423B71-7B69-477A-A410-6C2F8783190B}" type="slidenum">
              <a:rPr lang="en-US" smtClean="0"/>
              <a:t>‹#›</a:t>
            </a:fld>
            <a:endParaRPr lang="en-US"/>
          </a:p>
        </p:txBody>
      </p:sp>
    </p:spTree>
    <p:extLst>
      <p:ext uri="{BB962C8B-B14F-4D97-AF65-F5344CB8AC3E}">
        <p14:creationId xmlns:p14="http://schemas.microsoft.com/office/powerpoint/2010/main" val="23193745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9B3F0E-671C-091F-89C8-F283FA331E2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955D881-BAAB-78AE-EE80-BFBCC084CE1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C27F185-0212-9087-86F9-913CBAAB500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45C9FFA-32EB-A278-C11D-BE53BBE6C653}"/>
              </a:ext>
            </a:extLst>
          </p:cNvPr>
          <p:cNvSpPr>
            <a:spLocks noGrp="1"/>
          </p:cNvSpPr>
          <p:nvPr>
            <p:ph type="dt" sz="half" idx="10"/>
          </p:nvPr>
        </p:nvSpPr>
        <p:spPr/>
        <p:txBody>
          <a:bodyPr/>
          <a:lstStyle/>
          <a:p>
            <a:fld id="{BC870E7E-E86F-400A-9764-FE767EA84D77}" type="datetimeFigureOut">
              <a:rPr lang="en-US" smtClean="0"/>
              <a:t>7/19/2023</a:t>
            </a:fld>
            <a:endParaRPr lang="en-US"/>
          </a:p>
        </p:txBody>
      </p:sp>
      <p:sp>
        <p:nvSpPr>
          <p:cNvPr id="6" name="Footer Placeholder 5">
            <a:extLst>
              <a:ext uri="{FF2B5EF4-FFF2-40B4-BE49-F238E27FC236}">
                <a16:creationId xmlns:a16="http://schemas.microsoft.com/office/drawing/2014/main" id="{D141CCF6-CF85-A05B-A781-0B1AF0D55D1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B045D38-75E0-DC24-2691-29473B246925}"/>
              </a:ext>
            </a:extLst>
          </p:cNvPr>
          <p:cNvSpPr>
            <a:spLocks noGrp="1"/>
          </p:cNvSpPr>
          <p:nvPr>
            <p:ph type="sldNum" sz="quarter" idx="12"/>
          </p:nvPr>
        </p:nvSpPr>
        <p:spPr/>
        <p:txBody>
          <a:bodyPr/>
          <a:lstStyle/>
          <a:p>
            <a:fld id="{4E423B71-7B69-477A-A410-6C2F8783190B}" type="slidenum">
              <a:rPr lang="en-US" smtClean="0"/>
              <a:t>‹#›</a:t>
            </a:fld>
            <a:endParaRPr lang="en-US"/>
          </a:p>
        </p:txBody>
      </p:sp>
    </p:spTree>
    <p:extLst>
      <p:ext uri="{BB962C8B-B14F-4D97-AF65-F5344CB8AC3E}">
        <p14:creationId xmlns:p14="http://schemas.microsoft.com/office/powerpoint/2010/main" val="4748063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877C9FC-6AB5-5ED3-2B61-FE24C568EF6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A5EAEB9-EF79-A4E6-FBCA-BFBE5634491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C9FB1BF-E0D6-BC90-1A26-0C95EDEB301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C870E7E-E86F-400A-9764-FE767EA84D77}" type="datetimeFigureOut">
              <a:rPr lang="en-US" smtClean="0"/>
              <a:t>7/19/2023</a:t>
            </a:fld>
            <a:endParaRPr lang="en-US"/>
          </a:p>
        </p:txBody>
      </p:sp>
      <p:sp>
        <p:nvSpPr>
          <p:cNvPr id="5" name="Footer Placeholder 4">
            <a:extLst>
              <a:ext uri="{FF2B5EF4-FFF2-40B4-BE49-F238E27FC236}">
                <a16:creationId xmlns:a16="http://schemas.microsoft.com/office/drawing/2014/main" id="{00BC01BE-872A-5E1A-5281-173C7C4C42E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B1AB3C8-4F10-74AF-9C93-B3D41CB1499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E423B71-7B69-477A-A410-6C2F8783190B}" type="slidenum">
              <a:rPr lang="en-US" smtClean="0"/>
              <a:t>‹#›</a:t>
            </a:fld>
            <a:endParaRPr lang="en-US"/>
          </a:p>
        </p:txBody>
      </p:sp>
    </p:spTree>
    <p:extLst>
      <p:ext uri="{BB962C8B-B14F-4D97-AF65-F5344CB8AC3E}">
        <p14:creationId xmlns:p14="http://schemas.microsoft.com/office/powerpoint/2010/main" val="20461426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2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5.xml"/><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15.png"/></Relationships>
</file>

<file path=ppt/slides/_rels/slide2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6.xml"/><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17.png"/></Relationships>
</file>

<file path=ppt/slides/_rels/slide28.xml.rels><?xml version="1.0" encoding="UTF-8" standalone="yes"?>
<Relationships xmlns="http://schemas.openxmlformats.org/package/2006/relationships"><Relationship Id="rId3" Type="http://schemas.openxmlformats.org/officeDocument/2006/relationships/image" Target="../media/image5.jpg"/><Relationship Id="rId7" Type="http://schemas.openxmlformats.org/officeDocument/2006/relationships/image" Target="../media/image15.png"/><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2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8.xml"/><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21.png"/></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5.jpg"/><Relationship Id="rId7" Type="http://schemas.openxmlformats.org/officeDocument/2006/relationships/image" Target="../media/image21.png"/><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3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0.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3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1.xml"/><Relationship Id="rId1" Type="http://schemas.openxmlformats.org/officeDocument/2006/relationships/slideLayout" Target="../slideLayouts/slideLayout1.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3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2.xml"/><Relationship Id="rId1" Type="http://schemas.openxmlformats.org/officeDocument/2006/relationships/slideLayout" Target="../slideLayouts/slideLayout1.xml"/><Relationship Id="rId5" Type="http://schemas.openxmlformats.org/officeDocument/2006/relationships/image" Target="../media/image32.png"/><Relationship Id="rId4" Type="http://schemas.openxmlformats.org/officeDocument/2006/relationships/image" Target="../media/image31.png"/></Relationships>
</file>

<file path=ppt/slides/_rels/slide3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3.xml"/><Relationship Id="rId1" Type="http://schemas.openxmlformats.org/officeDocument/2006/relationships/slideLayout" Target="../slideLayouts/slideLayout1.xml"/><Relationship Id="rId5" Type="http://schemas.openxmlformats.org/officeDocument/2006/relationships/image" Target="../media/image34.png"/><Relationship Id="rId4" Type="http://schemas.openxmlformats.org/officeDocument/2006/relationships/image" Target="../media/image33.png"/></Relationships>
</file>

<file path=ppt/slides/_rels/slide3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4.xml"/><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3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5.xml"/><Relationship Id="rId1" Type="http://schemas.openxmlformats.org/officeDocument/2006/relationships/slideLayout" Target="../slideLayouts/slideLayout1.xml"/><Relationship Id="rId5" Type="http://schemas.openxmlformats.org/officeDocument/2006/relationships/image" Target="../media/image37.png"/><Relationship Id="rId4" Type="http://schemas.openxmlformats.org/officeDocument/2006/relationships/image" Target="../media/image36.png"/></Relationships>
</file>

<file path=ppt/slides/_rels/slide3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7.xml"/><Relationship Id="rId1" Type="http://schemas.openxmlformats.org/officeDocument/2006/relationships/slideLayout" Target="../slideLayouts/slideLayout1.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3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9.xml"/><Relationship Id="rId1" Type="http://schemas.openxmlformats.org/officeDocument/2006/relationships/slideLayout" Target="../slideLayouts/slideLayout1.xml"/><Relationship Id="rId5" Type="http://schemas.openxmlformats.org/officeDocument/2006/relationships/image" Target="../media/image42.png"/><Relationship Id="rId4" Type="http://schemas.openxmlformats.org/officeDocument/2006/relationships/image" Target="../media/image41.png"/></Relationships>
</file>

<file path=ppt/slides/_rels/slide4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0.xml"/><Relationship Id="rId1" Type="http://schemas.openxmlformats.org/officeDocument/2006/relationships/slideLayout" Target="../slideLayouts/slideLayout1.xml"/><Relationship Id="rId4" Type="http://schemas.openxmlformats.org/officeDocument/2006/relationships/image" Target="../media/image43.png"/></Relationships>
</file>

<file path=ppt/slides/_rels/slide4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1.xml"/><Relationship Id="rId1" Type="http://schemas.openxmlformats.org/officeDocument/2006/relationships/slideLayout" Target="../slideLayouts/slideLayout1.xml"/><Relationship Id="rId4" Type="http://schemas.openxmlformats.org/officeDocument/2006/relationships/image" Target="../media/image44.jpeg"/></Relationships>
</file>

<file path=ppt/slides/_rels/slide4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6.xml"/><Relationship Id="rId1" Type="http://schemas.openxmlformats.org/officeDocument/2006/relationships/slideLayout" Target="../slideLayouts/slideLayout1.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4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8.xml"/><Relationship Id="rId1" Type="http://schemas.openxmlformats.org/officeDocument/2006/relationships/slideLayout" Target="../slideLayouts/slideLayout1.xml"/><Relationship Id="rId5" Type="http://schemas.openxmlformats.org/officeDocument/2006/relationships/image" Target="../media/image49.png"/><Relationship Id="rId4" Type="http://schemas.openxmlformats.org/officeDocument/2006/relationships/image" Target="../media/image48.png"/></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9.xml"/><Relationship Id="rId1" Type="http://schemas.openxmlformats.org/officeDocument/2006/relationships/slideLayout" Target="../slideLayouts/slideLayout1.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5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0.xml"/><Relationship Id="rId1" Type="http://schemas.openxmlformats.org/officeDocument/2006/relationships/slideLayout" Target="../slideLayouts/slideLayout1.xml"/><Relationship Id="rId5" Type="http://schemas.openxmlformats.org/officeDocument/2006/relationships/image" Target="../media/image54.png"/><Relationship Id="rId4" Type="http://schemas.openxmlformats.org/officeDocument/2006/relationships/image" Target="../media/image53.png"/></Relationships>
</file>

<file path=ppt/slides/_rels/slide5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1.xml"/><Relationship Id="rId1" Type="http://schemas.openxmlformats.org/officeDocument/2006/relationships/slideLayout" Target="../slideLayouts/slideLayout1.xml"/><Relationship Id="rId5" Type="http://schemas.openxmlformats.org/officeDocument/2006/relationships/image" Target="../media/image56.png"/><Relationship Id="rId4" Type="http://schemas.openxmlformats.org/officeDocument/2006/relationships/image" Target="../media/image55.png"/></Relationships>
</file>

<file path=ppt/slides/_rels/slide5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2.xml"/><Relationship Id="rId1" Type="http://schemas.openxmlformats.org/officeDocument/2006/relationships/slideLayout" Target="../slideLayouts/slideLayout1.xml"/><Relationship Id="rId5" Type="http://schemas.openxmlformats.org/officeDocument/2006/relationships/image" Target="../media/image58.png"/><Relationship Id="rId4" Type="http://schemas.openxmlformats.org/officeDocument/2006/relationships/image" Target="../media/image57.png"/></Relationships>
</file>

<file path=ppt/slides/_rels/slide5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3.xml"/><Relationship Id="rId1" Type="http://schemas.openxmlformats.org/officeDocument/2006/relationships/slideLayout" Target="../slideLayouts/slideLayout1.xml"/><Relationship Id="rId4" Type="http://schemas.openxmlformats.org/officeDocument/2006/relationships/image" Target="../media/image59.png"/></Relationships>
</file>

<file path=ppt/slides/_rels/slide5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6.xml"/><Relationship Id="rId1" Type="http://schemas.openxmlformats.org/officeDocument/2006/relationships/slideLayout" Target="../slideLayouts/slideLayout1.xml"/><Relationship Id="rId4" Type="http://schemas.openxmlformats.org/officeDocument/2006/relationships/image" Target="../media/image60.png"/></Relationships>
</file>

<file path=ppt/slides/_rels/slide5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7.xml"/><Relationship Id="rId1" Type="http://schemas.openxmlformats.org/officeDocument/2006/relationships/slideLayout" Target="../slideLayouts/slideLayout1.xml"/><Relationship Id="rId4" Type="http://schemas.openxmlformats.org/officeDocument/2006/relationships/image" Target="../media/image61.png"/></Relationships>
</file>

<file path=ppt/slides/_rels/slide5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8.xml"/><Relationship Id="rId1" Type="http://schemas.openxmlformats.org/officeDocument/2006/relationships/slideLayout" Target="../slideLayouts/slideLayout1.xml"/><Relationship Id="rId4" Type="http://schemas.openxmlformats.org/officeDocument/2006/relationships/image" Target="../media/image62.png"/></Relationships>
</file>

<file path=ppt/slides/_rels/slide6.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5.jpg"/><Relationship Id="rId7"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9.xml"/><Relationship Id="rId1" Type="http://schemas.openxmlformats.org/officeDocument/2006/relationships/slideLayout" Target="../slideLayouts/slideLayout1.xml"/><Relationship Id="rId5" Type="http://schemas.openxmlformats.org/officeDocument/2006/relationships/image" Target="../media/image64.JPG"/><Relationship Id="rId4" Type="http://schemas.openxmlformats.org/officeDocument/2006/relationships/image" Target="../media/image63.png"/></Relationships>
</file>

<file path=ppt/slides/_rels/slide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Google Shape;91;p13" descr="A building with a flag pole and a flagpole in front of it&#10;&#10;Description automatically generated">
            <a:extLst>
              <a:ext uri="{FF2B5EF4-FFF2-40B4-BE49-F238E27FC236}">
                <a16:creationId xmlns:a16="http://schemas.microsoft.com/office/drawing/2014/main" id="{D65B1A38-3DE4-0110-7A06-0B116A17A2D9}"/>
              </a:ext>
            </a:extLst>
          </p:cNvPr>
          <p:cNvPicPr preferRelativeResize="0"/>
          <p:nvPr/>
        </p:nvPicPr>
        <p:blipFill rotWithShape="1">
          <a:blip r:embed="rId2"/>
          <a:srcRect r="19426"/>
          <a:stretch/>
        </p:blipFill>
        <p:spPr>
          <a:xfrm>
            <a:off x="3882570" y="10"/>
            <a:ext cx="8309429" cy="6857990"/>
          </a:xfrm>
          <a:custGeom>
            <a:avLst/>
            <a:gdLst/>
            <a:ahLst/>
            <a:cxnLst/>
            <a:rect l="l" t="t" r="r" b="b"/>
            <a:pathLst>
              <a:path w="12192000" h="6858000">
                <a:moveTo>
                  <a:pt x="0" y="0"/>
                </a:moveTo>
                <a:lnTo>
                  <a:pt x="12192000" y="0"/>
                </a:lnTo>
                <a:lnTo>
                  <a:pt x="12192000" y="6858000"/>
                </a:lnTo>
                <a:lnTo>
                  <a:pt x="0" y="6858000"/>
                </a:lnTo>
                <a:close/>
              </a:path>
            </a:pathLst>
          </a:custGeom>
          <a:noFill/>
        </p:spPr>
      </p:pic>
      <p:grpSp>
        <p:nvGrpSpPr>
          <p:cNvPr id="9" name="Group 8">
            <a:extLst>
              <a:ext uri="{FF2B5EF4-FFF2-40B4-BE49-F238E27FC236}">
                <a16:creationId xmlns:a16="http://schemas.microsoft.com/office/drawing/2014/main" id="{63737881-458F-40AD-B72B-B57D267DC42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
            <a:ext cx="4581527" cy="6858002"/>
            <a:chOff x="-2" y="-1"/>
            <a:chExt cx="4581527" cy="6858002"/>
          </a:xfrm>
          <a:effectLst>
            <a:outerShdw blurRad="381000" dist="50800" algn="ctr" rotWithShape="0">
              <a:srgbClr val="000000">
                <a:alpha val="10000"/>
              </a:srgbClr>
            </a:outerShdw>
          </a:effectLst>
        </p:grpSpPr>
        <p:sp>
          <p:nvSpPr>
            <p:cNvPr id="10" name="Freeform: Shape 9">
              <a:extLst>
                <a:ext uri="{FF2B5EF4-FFF2-40B4-BE49-F238E27FC236}">
                  <a16:creationId xmlns:a16="http://schemas.microsoft.com/office/drawing/2014/main" id="{C2967126-346F-41EA-982D-63D8EBB60D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 y="-1"/>
              <a:ext cx="4572002" cy="6858002"/>
            </a:xfrm>
            <a:custGeom>
              <a:avLst/>
              <a:gdLst>
                <a:gd name="connsiteX0" fmla="*/ 4214994 w 4572002"/>
                <a:gd name="connsiteY0" fmla="*/ 6564620 h 6858002"/>
                <a:gd name="connsiteX1" fmla="*/ 4214994 w 4572002"/>
                <a:gd name="connsiteY1" fmla="*/ 6564621 h 6858002"/>
                <a:gd name="connsiteX2" fmla="*/ 4237474 w 4572002"/>
                <a:gd name="connsiteY2" fmla="*/ 6588626 h 6858002"/>
                <a:gd name="connsiteX3" fmla="*/ 4254096 w 4572002"/>
                <a:gd name="connsiteY3" fmla="*/ 6625225 h 6858002"/>
                <a:gd name="connsiteX4" fmla="*/ 4247001 w 4572002"/>
                <a:gd name="connsiteY4" fmla="*/ 6662540 h 6858002"/>
                <a:gd name="connsiteX5" fmla="*/ 4247000 w 4572002"/>
                <a:gd name="connsiteY5" fmla="*/ 6662541 h 6858002"/>
                <a:gd name="connsiteX6" fmla="*/ 4246999 w 4572002"/>
                <a:gd name="connsiteY6" fmla="*/ 6662544 h 6858002"/>
                <a:gd name="connsiteX7" fmla="*/ 4235550 w 4572002"/>
                <a:gd name="connsiteY7" fmla="*/ 6683027 h 6858002"/>
                <a:gd name="connsiteX8" fmla="*/ 4232403 w 4572002"/>
                <a:gd name="connsiteY8" fmla="*/ 6702976 h 6858002"/>
                <a:gd name="connsiteX9" fmla="*/ 4232403 w 4572002"/>
                <a:gd name="connsiteY9" fmla="*/ 6702977 h 6858002"/>
                <a:gd name="connsiteX10" fmla="*/ 4246238 w 4572002"/>
                <a:gd name="connsiteY10" fmla="*/ 6742553 h 6858002"/>
                <a:gd name="connsiteX11" fmla="*/ 4246239 w 4572002"/>
                <a:gd name="connsiteY11" fmla="*/ 6742555 h 6858002"/>
                <a:gd name="connsiteX12" fmla="*/ 4265716 w 4572002"/>
                <a:gd name="connsiteY12" fmla="*/ 6812062 h 6858002"/>
                <a:gd name="connsiteX13" fmla="*/ 4265717 w 4572002"/>
                <a:gd name="connsiteY13" fmla="*/ 6812064 h 6858002"/>
                <a:gd name="connsiteX14" fmla="*/ 4265717 w 4572002"/>
                <a:gd name="connsiteY14" fmla="*/ 6812063 h 6858002"/>
                <a:gd name="connsiteX15" fmla="*/ 4265716 w 4572002"/>
                <a:gd name="connsiteY15" fmla="*/ 6812062 h 6858002"/>
                <a:gd name="connsiteX16" fmla="*/ 4260942 w 4572002"/>
                <a:gd name="connsiteY16" fmla="*/ 6776800 h 6858002"/>
                <a:gd name="connsiteX17" fmla="*/ 4246239 w 4572002"/>
                <a:gd name="connsiteY17" fmla="*/ 6742555 h 6858002"/>
                <a:gd name="connsiteX18" fmla="*/ 4246238 w 4572002"/>
                <a:gd name="connsiteY18" fmla="*/ 6742552 h 6858002"/>
                <a:gd name="connsiteX19" fmla="*/ 4232403 w 4572002"/>
                <a:gd name="connsiteY19" fmla="*/ 6702976 h 6858002"/>
                <a:gd name="connsiteX20" fmla="*/ 4246999 w 4572002"/>
                <a:gd name="connsiteY20" fmla="*/ 6662544 h 6858002"/>
                <a:gd name="connsiteX21" fmla="*/ 4247000 w 4572002"/>
                <a:gd name="connsiteY21" fmla="*/ 6662542 h 6858002"/>
                <a:gd name="connsiteX22" fmla="*/ 4247001 w 4572002"/>
                <a:gd name="connsiteY22" fmla="*/ 6662540 h 6858002"/>
                <a:gd name="connsiteX23" fmla="*/ 4254084 w 4572002"/>
                <a:gd name="connsiteY23" fmla="*/ 6645552 h 6858002"/>
                <a:gd name="connsiteX24" fmla="*/ 4254096 w 4572002"/>
                <a:gd name="connsiteY24" fmla="*/ 6625225 h 6858002"/>
                <a:gd name="connsiteX25" fmla="*/ 4254096 w 4572002"/>
                <a:gd name="connsiteY25" fmla="*/ 6625224 h 6858002"/>
                <a:gd name="connsiteX26" fmla="*/ 4237474 w 4572002"/>
                <a:gd name="connsiteY26" fmla="*/ 6588625 h 6858002"/>
                <a:gd name="connsiteX27" fmla="*/ 4295315 w 4572002"/>
                <a:gd name="connsiteY27" fmla="*/ 6438981 h 6858002"/>
                <a:gd name="connsiteX28" fmla="*/ 4275385 w 4572002"/>
                <a:gd name="connsiteY28" fmla="*/ 6463840 h 6858002"/>
                <a:gd name="connsiteX29" fmla="*/ 4275382 w 4572002"/>
                <a:gd name="connsiteY29" fmla="*/ 6463849 h 6858002"/>
                <a:gd name="connsiteX30" fmla="*/ 4261587 w 4572002"/>
                <a:gd name="connsiteY30" fmla="*/ 6513012 h 6858002"/>
                <a:gd name="connsiteX31" fmla="*/ 4242781 w 4572002"/>
                <a:gd name="connsiteY31" fmla="*/ 6546194 h 6858002"/>
                <a:gd name="connsiteX32" fmla="*/ 4242781 w 4572002"/>
                <a:gd name="connsiteY32" fmla="*/ 6546195 h 6858002"/>
                <a:gd name="connsiteX33" fmla="*/ 4259120 w 4572002"/>
                <a:gd name="connsiteY33" fmla="*/ 6521804 h 6858002"/>
                <a:gd name="connsiteX34" fmla="*/ 4261587 w 4572002"/>
                <a:gd name="connsiteY34" fmla="*/ 6513012 h 6858002"/>
                <a:gd name="connsiteX35" fmla="*/ 4264398 w 4572002"/>
                <a:gd name="connsiteY35" fmla="*/ 6508052 h 6858002"/>
                <a:gd name="connsiteX36" fmla="*/ 4275382 w 4572002"/>
                <a:gd name="connsiteY36" fmla="*/ 6463849 h 6858002"/>
                <a:gd name="connsiteX37" fmla="*/ 4275385 w 4572002"/>
                <a:gd name="connsiteY37" fmla="*/ 6463841 h 6858002"/>
                <a:gd name="connsiteX38" fmla="*/ 4295315 w 4572002"/>
                <a:gd name="connsiteY38" fmla="*/ 6438981 h 6858002"/>
                <a:gd name="connsiteX39" fmla="*/ 4381289 w 4572002"/>
                <a:gd name="connsiteY39" fmla="*/ 6365204 h 6858002"/>
                <a:gd name="connsiteX40" fmla="*/ 4380008 w 4572002"/>
                <a:gd name="connsiteY40" fmla="*/ 6387910 h 6858002"/>
                <a:gd name="connsiteX41" fmla="*/ 4378243 w 4572002"/>
                <a:gd name="connsiteY41" fmla="*/ 6391549 h 6858002"/>
                <a:gd name="connsiteX42" fmla="*/ 4370589 w 4572002"/>
                <a:gd name="connsiteY42" fmla="*/ 6407332 h 6858002"/>
                <a:gd name="connsiteX43" fmla="*/ 4370589 w 4572002"/>
                <a:gd name="connsiteY43" fmla="*/ 6407333 h 6858002"/>
                <a:gd name="connsiteX44" fmla="*/ 4378243 w 4572002"/>
                <a:gd name="connsiteY44" fmla="*/ 6391549 h 6858002"/>
                <a:gd name="connsiteX45" fmla="*/ 4380008 w 4572002"/>
                <a:gd name="connsiteY45" fmla="*/ 6387910 h 6858002"/>
                <a:gd name="connsiteX46" fmla="*/ 4142220 w 4572002"/>
                <a:gd name="connsiteY46" fmla="*/ 4221391 h 6858002"/>
                <a:gd name="connsiteX47" fmla="*/ 4142220 w 4572002"/>
                <a:gd name="connsiteY47" fmla="*/ 4221392 h 6858002"/>
                <a:gd name="connsiteX48" fmla="*/ 4147936 w 4572002"/>
                <a:gd name="connsiteY48" fmla="*/ 4253015 h 6858002"/>
                <a:gd name="connsiteX49" fmla="*/ 4187752 w 4572002"/>
                <a:gd name="connsiteY49" fmla="*/ 4324646 h 6858002"/>
                <a:gd name="connsiteX50" fmla="*/ 4196706 w 4572002"/>
                <a:gd name="connsiteY50" fmla="*/ 4363891 h 6858002"/>
                <a:gd name="connsiteX51" fmla="*/ 4195944 w 4572002"/>
                <a:gd name="connsiteY51" fmla="*/ 4482004 h 6858002"/>
                <a:gd name="connsiteX52" fmla="*/ 4135934 w 4572002"/>
                <a:gd name="connsiteY52" fmla="*/ 4659174 h 6858002"/>
                <a:gd name="connsiteX53" fmla="*/ 4127932 w 4572002"/>
                <a:gd name="connsiteY53" fmla="*/ 4677655 h 6858002"/>
                <a:gd name="connsiteX54" fmla="*/ 4118025 w 4572002"/>
                <a:gd name="connsiteY54" fmla="*/ 4767764 h 6858002"/>
                <a:gd name="connsiteX55" fmla="*/ 4116716 w 4572002"/>
                <a:gd name="connsiteY55" fmla="*/ 4800483 h 6858002"/>
                <a:gd name="connsiteX56" fmla="*/ 4116716 w 4572002"/>
                <a:gd name="connsiteY56" fmla="*/ 4800484 h 6858002"/>
                <a:gd name="connsiteX57" fmla="*/ 4131552 w 4572002"/>
                <a:gd name="connsiteY57" fmla="*/ 4828917 h 6858002"/>
                <a:gd name="connsiteX58" fmla="*/ 4153733 w 4572002"/>
                <a:gd name="connsiteY58" fmla="*/ 4863343 h 6858002"/>
                <a:gd name="connsiteX59" fmla="*/ 4161262 w 4572002"/>
                <a:gd name="connsiteY59" fmla="*/ 4889275 h 6858002"/>
                <a:gd name="connsiteX60" fmla="*/ 4159557 w 4572002"/>
                <a:gd name="connsiteY60" fmla="*/ 4912168 h 6858002"/>
                <a:gd name="connsiteX61" fmla="*/ 4158155 w 4572002"/>
                <a:gd name="connsiteY61" fmla="*/ 4933804 h 6858002"/>
                <a:gd name="connsiteX62" fmla="*/ 4158155 w 4572002"/>
                <a:gd name="connsiteY62" fmla="*/ 4933805 h 6858002"/>
                <a:gd name="connsiteX63" fmla="*/ 4162914 w 4572002"/>
                <a:gd name="connsiteY63" fmla="*/ 4952673 h 6858002"/>
                <a:gd name="connsiteX64" fmla="*/ 4165707 w 4572002"/>
                <a:gd name="connsiteY64" fmla="*/ 4957454 h 6858002"/>
                <a:gd name="connsiteX65" fmla="*/ 4166985 w 4572002"/>
                <a:gd name="connsiteY65" fmla="*/ 4961456 h 6858002"/>
                <a:gd name="connsiteX66" fmla="*/ 4182989 w 4572002"/>
                <a:gd name="connsiteY66" fmla="*/ 4987038 h 6858002"/>
                <a:gd name="connsiteX67" fmla="*/ 4209468 w 4572002"/>
                <a:gd name="connsiteY67" fmla="*/ 5041522 h 6858002"/>
                <a:gd name="connsiteX68" fmla="*/ 4216684 w 4572002"/>
                <a:gd name="connsiteY68" fmla="*/ 5072376 h 6858002"/>
                <a:gd name="connsiteX69" fmla="*/ 4222587 w 4572002"/>
                <a:gd name="connsiteY69" fmla="*/ 5087441 h 6858002"/>
                <a:gd name="connsiteX70" fmla="*/ 4235615 w 4572002"/>
                <a:gd name="connsiteY70" fmla="*/ 5133220 h 6858002"/>
                <a:gd name="connsiteX71" fmla="*/ 4235616 w 4572002"/>
                <a:gd name="connsiteY71" fmla="*/ 5133225 h 6858002"/>
                <a:gd name="connsiteX72" fmla="*/ 4228901 w 4572002"/>
                <a:gd name="connsiteY72" fmla="*/ 5166113 h 6858002"/>
                <a:gd name="connsiteX73" fmla="*/ 4228901 w 4572002"/>
                <a:gd name="connsiteY73" fmla="*/ 5166114 h 6858002"/>
                <a:gd name="connsiteX74" fmla="*/ 4229593 w 4572002"/>
                <a:gd name="connsiteY74" fmla="*/ 5172091 h 6858002"/>
                <a:gd name="connsiteX75" fmla="*/ 4232139 w 4572002"/>
                <a:gd name="connsiteY75" fmla="*/ 5179068 h 6858002"/>
                <a:gd name="connsiteX76" fmla="*/ 4231973 w 4572002"/>
                <a:gd name="connsiteY76" fmla="*/ 5229434 h 6858002"/>
                <a:gd name="connsiteX77" fmla="*/ 4225669 w 4572002"/>
                <a:gd name="connsiteY77" fmla="*/ 5241089 h 6858002"/>
                <a:gd name="connsiteX78" fmla="*/ 4208517 w 4572002"/>
                <a:gd name="connsiteY78" fmla="*/ 5272796 h 6858002"/>
                <a:gd name="connsiteX79" fmla="*/ 4184613 w 4572002"/>
                <a:gd name="connsiteY79" fmla="*/ 5312288 h 6858002"/>
                <a:gd name="connsiteX80" fmla="*/ 4183557 w 4572002"/>
                <a:gd name="connsiteY80" fmla="*/ 5321350 h 6858002"/>
                <a:gd name="connsiteX81" fmla="*/ 4181083 w 4572002"/>
                <a:gd name="connsiteY81" fmla="*/ 5326163 h 6858002"/>
                <a:gd name="connsiteX82" fmla="*/ 4179637 w 4572002"/>
                <a:gd name="connsiteY82" fmla="*/ 5355014 h 6858002"/>
                <a:gd name="connsiteX83" fmla="*/ 4179637 w 4572002"/>
                <a:gd name="connsiteY83" fmla="*/ 5355015 h 6858002"/>
                <a:gd name="connsiteX84" fmla="*/ 4184513 w 4572002"/>
                <a:gd name="connsiteY84" fmla="*/ 5385385 h 6858002"/>
                <a:gd name="connsiteX85" fmla="*/ 4192704 w 4572002"/>
                <a:gd name="connsiteY85" fmla="*/ 5425583 h 6858002"/>
                <a:gd name="connsiteX86" fmla="*/ 4204327 w 4572002"/>
                <a:gd name="connsiteY86" fmla="*/ 5480638 h 6858002"/>
                <a:gd name="connsiteX87" fmla="*/ 4208850 w 4572002"/>
                <a:gd name="connsiteY87" fmla="*/ 5507668 h 6858002"/>
                <a:gd name="connsiteX88" fmla="*/ 4198232 w 4572002"/>
                <a:gd name="connsiteY88" fmla="*/ 5531692 h 6858002"/>
                <a:gd name="connsiteX89" fmla="*/ 4198231 w 4572002"/>
                <a:gd name="connsiteY89" fmla="*/ 5531693 h 6858002"/>
                <a:gd name="connsiteX90" fmla="*/ 4188085 w 4572002"/>
                <a:gd name="connsiteY90" fmla="*/ 5547578 h 6858002"/>
                <a:gd name="connsiteX91" fmla="*/ 4188085 w 4572002"/>
                <a:gd name="connsiteY91" fmla="*/ 5547579 h 6858002"/>
                <a:gd name="connsiteX92" fmla="*/ 4197659 w 4572002"/>
                <a:gd name="connsiteY92" fmla="*/ 5562747 h 6858002"/>
                <a:gd name="connsiteX93" fmla="*/ 4268907 w 4572002"/>
                <a:gd name="connsiteY93" fmla="*/ 5704484 h 6858002"/>
                <a:gd name="connsiteX94" fmla="*/ 4274812 w 4572002"/>
                <a:gd name="connsiteY94" fmla="*/ 5740489 h 6858002"/>
                <a:gd name="connsiteX95" fmla="*/ 4283578 w 4572002"/>
                <a:gd name="connsiteY95" fmla="*/ 5760874 h 6858002"/>
                <a:gd name="connsiteX96" fmla="*/ 4371973 w 4572002"/>
                <a:gd name="connsiteY96" fmla="*/ 5883752 h 6858002"/>
                <a:gd name="connsiteX97" fmla="*/ 4371974 w 4572002"/>
                <a:gd name="connsiteY97" fmla="*/ 5883757 h 6858002"/>
                <a:gd name="connsiteX98" fmla="*/ 4389877 w 4572002"/>
                <a:gd name="connsiteY98" fmla="*/ 5935946 h 6858002"/>
                <a:gd name="connsiteX99" fmla="*/ 4389878 w 4572002"/>
                <a:gd name="connsiteY99" fmla="*/ 5935950 h 6858002"/>
                <a:gd name="connsiteX100" fmla="*/ 4386259 w 4572002"/>
                <a:gd name="connsiteY100" fmla="*/ 5993290 h 6858002"/>
                <a:gd name="connsiteX101" fmla="*/ 4386259 w 4572002"/>
                <a:gd name="connsiteY101" fmla="*/ 5993291 h 6858002"/>
                <a:gd name="connsiteX102" fmla="*/ 4379782 w 4572002"/>
                <a:gd name="connsiteY102" fmla="*/ 6026440 h 6858002"/>
                <a:gd name="connsiteX103" fmla="*/ 4323583 w 4572002"/>
                <a:gd name="connsiteY103" fmla="*/ 6108738 h 6858002"/>
                <a:gd name="connsiteX104" fmla="*/ 4309890 w 4572002"/>
                <a:gd name="connsiteY104" fmla="*/ 6133314 h 6858002"/>
                <a:gd name="connsiteX105" fmla="*/ 4309890 w 4572002"/>
                <a:gd name="connsiteY105" fmla="*/ 6133315 h 6858002"/>
                <a:gd name="connsiteX106" fmla="*/ 4313591 w 4572002"/>
                <a:gd name="connsiteY106" fmla="*/ 6143190 h 6858002"/>
                <a:gd name="connsiteX107" fmla="*/ 4325486 w 4572002"/>
                <a:gd name="connsiteY107" fmla="*/ 6155600 h 6858002"/>
                <a:gd name="connsiteX108" fmla="*/ 4325488 w 4572002"/>
                <a:gd name="connsiteY108" fmla="*/ 6155603 h 6858002"/>
                <a:gd name="connsiteX109" fmla="*/ 4364160 w 4572002"/>
                <a:gd name="connsiteY109" fmla="*/ 6228757 h 6858002"/>
                <a:gd name="connsiteX110" fmla="*/ 4381497 w 4572002"/>
                <a:gd name="connsiteY110" fmla="*/ 6361540 h 6858002"/>
                <a:gd name="connsiteX111" fmla="*/ 4381497 w 4572002"/>
                <a:gd name="connsiteY111" fmla="*/ 6361539 h 6858002"/>
                <a:gd name="connsiteX112" fmla="*/ 4364160 w 4572002"/>
                <a:gd name="connsiteY112" fmla="*/ 6228756 h 6858002"/>
                <a:gd name="connsiteX113" fmla="*/ 4325488 w 4572002"/>
                <a:gd name="connsiteY113" fmla="*/ 6155602 h 6858002"/>
                <a:gd name="connsiteX114" fmla="*/ 4325486 w 4572002"/>
                <a:gd name="connsiteY114" fmla="*/ 6155600 h 6858002"/>
                <a:gd name="connsiteX115" fmla="*/ 4309890 w 4572002"/>
                <a:gd name="connsiteY115" fmla="*/ 6133315 h 6858002"/>
                <a:gd name="connsiteX116" fmla="*/ 4323583 w 4572002"/>
                <a:gd name="connsiteY116" fmla="*/ 6108739 h 6858002"/>
                <a:gd name="connsiteX117" fmla="*/ 4379782 w 4572002"/>
                <a:gd name="connsiteY117" fmla="*/ 6026441 h 6858002"/>
                <a:gd name="connsiteX118" fmla="*/ 4386259 w 4572002"/>
                <a:gd name="connsiteY118" fmla="*/ 5993292 h 6858002"/>
                <a:gd name="connsiteX119" fmla="*/ 4386259 w 4572002"/>
                <a:gd name="connsiteY119" fmla="*/ 5993290 h 6858002"/>
                <a:gd name="connsiteX120" fmla="*/ 4389712 w 4572002"/>
                <a:gd name="connsiteY120" fmla="*/ 5964477 h 6858002"/>
                <a:gd name="connsiteX121" fmla="*/ 4389878 w 4572002"/>
                <a:gd name="connsiteY121" fmla="*/ 5935950 h 6858002"/>
                <a:gd name="connsiteX122" fmla="*/ 4389878 w 4572002"/>
                <a:gd name="connsiteY122" fmla="*/ 5935949 h 6858002"/>
                <a:gd name="connsiteX123" fmla="*/ 4389877 w 4572002"/>
                <a:gd name="connsiteY123" fmla="*/ 5935946 h 6858002"/>
                <a:gd name="connsiteX124" fmla="*/ 4382997 w 4572002"/>
                <a:gd name="connsiteY124" fmla="*/ 5909351 h 6858002"/>
                <a:gd name="connsiteX125" fmla="*/ 4371974 w 4572002"/>
                <a:gd name="connsiteY125" fmla="*/ 5883757 h 6858002"/>
                <a:gd name="connsiteX126" fmla="*/ 4371973 w 4572002"/>
                <a:gd name="connsiteY126" fmla="*/ 5883751 h 6858002"/>
                <a:gd name="connsiteX127" fmla="*/ 4283578 w 4572002"/>
                <a:gd name="connsiteY127" fmla="*/ 5760873 h 6858002"/>
                <a:gd name="connsiteX128" fmla="*/ 4274812 w 4572002"/>
                <a:gd name="connsiteY128" fmla="*/ 5740488 h 6858002"/>
                <a:gd name="connsiteX129" fmla="*/ 4268907 w 4572002"/>
                <a:gd name="connsiteY129" fmla="*/ 5704483 h 6858002"/>
                <a:gd name="connsiteX130" fmla="*/ 4197659 w 4572002"/>
                <a:gd name="connsiteY130" fmla="*/ 5562746 h 6858002"/>
                <a:gd name="connsiteX131" fmla="*/ 4188085 w 4572002"/>
                <a:gd name="connsiteY131" fmla="*/ 5547578 h 6858002"/>
                <a:gd name="connsiteX132" fmla="*/ 4198231 w 4572002"/>
                <a:gd name="connsiteY132" fmla="*/ 5531694 h 6858002"/>
                <a:gd name="connsiteX133" fmla="*/ 4198232 w 4572002"/>
                <a:gd name="connsiteY133" fmla="*/ 5531692 h 6858002"/>
                <a:gd name="connsiteX134" fmla="*/ 4206630 w 4572002"/>
                <a:gd name="connsiteY134" fmla="*/ 5520422 h 6858002"/>
                <a:gd name="connsiteX135" fmla="*/ 4208850 w 4572002"/>
                <a:gd name="connsiteY135" fmla="*/ 5507668 h 6858002"/>
                <a:gd name="connsiteX136" fmla="*/ 4208850 w 4572002"/>
                <a:gd name="connsiteY136" fmla="*/ 5507667 h 6858002"/>
                <a:gd name="connsiteX137" fmla="*/ 4204327 w 4572002"/>
                <a:gd name="connsiteY137" fmla="*/ 5480637 h 6858002"/>
                <a:gd name="connsiteX138" fmla="*/ 4192704 w 4572002"/>
                <a:gd name="connsiteY138" fmla="*/ 5425582 h 6858002"/>
                <a:gd name="connsiteX139" fmla="*/ 4184513 w 4572002"/>
                <a:gd name="connsiteY139" fmla="*/ 5385384 h 6858002"/>
                <a:gd name="connsiteX140" fmla="*/ 4179637 w 4572002"/>
                <a:gd name="connsiteY140" fmla="*/ 5355014 h 6858002"/>
                <a:gd name="connsiteX141" fmla="*/ 4183557 w 4572002"/>
                <a:gd name="connsiteY141" fmla="*/ 5321350 h 6858002"/>
                <a:gd name="connsiteX142" fmla="*/ 4208517 w 4572002"/>
                <a:gd name="connsiteY142" fmla="*/ 5272797 h 6858002"/>
                <a:gd name="connsiteX143" fmla="*/ 4225669 w 4572002"/>
                <a:gd name="connsiteY143" fmla="*/ 5241089 h 6858002"/>
                <a:gd name="connsiteX144" fmla="*/ 4231973 w 4572002"/>
                <a:gd name="connsiteY144" fmla="*/ 5229433 h 6858002"/>
                <a:gd name="connsiteX145" fmla="*/ 4232139 w 4572002"/>
                <a:gd name="connsiteY145" fmla="*/ 5179068 h 6858002"/>
                <a:gd name="connsiteX146" fmla="*/ 4232139 w 4572002"/>
                <a:gd name="connsiteY146" fmla="*/ 5179067 h 6858002"/>
                <a:gd name="connsiteX147" fmla="*/ 4229593 w 4572002"/>
                <a:gd name="connsiteY147" fmla="*/ 5172090 h 6858002"/>
                <a:gd name="connsiteX148" fmla="*/ 4228901 w 4572002"/>
                <a:gd name="connsiteY148" fmla="*/ 5166114 h 6858002"/>
                <a:gd name="connsiteX149" fmla="*/ 4235616 w 4572002"/>
                <a:gd name="connsiteY149" fmla="*/ 5133225 h 6858002"/>
                <a:gd name="connsiteX150" fmla="*/ 4235616 w 4572002"/>
                <a:gd name="connsiteY150" fmla="*/ 5133224 h 6858002"/>
                <a:gd name="connsiteX151" fmla="*/ 4235615 w 4572002"/>
                <a:gd name="connsiteY151" fmla="*/ 5133220 h 6858002"/>
                <a:gd name="connsiteX152" fmla="*/ 4228473 w 4572002"/>
                <a:gd name="connsiteY152" fmla="*/ 5102461 h 6858002"/>
                <a:gd name="connsiteX153" fmla="*/ 4222587 w 4572002"/>
                <a:gd name="connsiteY153" fmla="*/ 5087441 h 6858002"/>
                <a:gd name="connsiteX154" fmla="*/ 4222582 w 4572002"/>
                <a:gd name="connsiteY154" fmla="*/ 5087423 h 6858002"/>
                <a:gd name="connsiteX155" fmla="*/ 4209468 w 4572002"/>
                <a:gd name="connsiteY155" fmla="*/ 5041521 h 6858002"/>
                <a:gd name="connsiteX156" fmla="*/ 4182989 w 4572002"/>
                <a:gd name="connsiteY156" fmla="*/ 4987037 h 6858002"/>
                <a:gd name="connsiteX157" fmla="*/ 4165707 w 4572002"/>
                <a:gd name="connsiteY157" fmla="*/ 4957454 h 6858002"/>
                <a:gd name="connsiteX158" fmla="*/ 4158155 w 4572002"/>
                <a:gd name="connsiteY158" fmla="*/ 4933805 h 6858002"/>
                <a:gd name="connsiteX159" fmla="*/ 4159557 w 4572002"/>
                <a:gd name="connsiteY159" fmla="*/ 4912169 h 6858002"/>
                <a:gd name="connsiteX160" fmla="*/ 4161262 w 4572002"/>
                <a:gd name="connsiteY160" fmla="*/ 4889276 h 6858002"/>
                <a:gd name="connsiteX161" fmla="*/ 4161262 w 4572002"/>
                <a:gd name="connsiteY161" fmla="*/ 4889275 h 6858002"/>
                <a:gd name="connsiteX162" fmla="*/ 4156484 w 4572002"/>
                <a:gd name="connsiteY162" fmla="*/ 4867614 h 6858002"/>
                <a:gd name="connsiteX163" fmla="*/ 4153733 w 4572002"/>
                <a:gd name="connsiteY163" fmla="*/ 4863343 h 6858002"/>
                <a:gd name="connsiteX164" fmla="*/ 4151983 w 4572002"/>
                <a:gd name="connsiteY164" fmla="*/ 4857317 h 6858002"/>
                <a:gd name="connsiteX165" fmla="*/ 4131552 w 4572002"/>
                <a:gd name="connsiteY165" fmla="*/ 4828916 h 6858002"/>
                <a:gd name="connsiteX166" fmla="*/ 4116716 w 4572002"/>
                <a:gd name="connsiteY166" fmla="*/ 4800483 h 6858002"/>
                <a:gd name="connsiteX167" fmla="*/ 4118025 w 4572002"/>
                <a:gd name="connsiteY167" fmla="*/ 4767765 h 6858002"/>
                <a:gd name="connsiteX168" fmla="*/ 4127932 w 4572002"/>
                <a:gd name="connsiteY168" fmla="*/ 4677656 h 6858002"/>
                <a:gd name="connsiteX169" fmla="*/ 4135934 w 4572002"/>
                <a:gd name="connsiteY169" fmla="*/ 4659175 h 6858002"/>
                <a:gd name="connsiteX170" fmla="*/ 4195944 w 4572002"/>
                <a:gd name="connsiteY170" fmla="*/ 4482005 h 6858002"/>
                <a:gd name="connsiteX171" fmla="*/ 4196706 w 4572002"/>
                <a:gd name="connsiteY171" fmla="*/ 4363891 h 6858002"/>
                <a:gd name="connsiteX172" fmla="*/ 4196706 w 4572002"/>
                <a:gd name="connsiteY172" fmla="*/ 4363890 h 6858002"/>
                <a:gd name="connsiteX173" fmla="*/ 4187752 w 4572002"/>
                <a:gd name="connsiteY173" fmla="*/ 4324645 h 6858002"/>
                <a:gd name="connsiteX174" fmla="*/ 4147936 w 4572002"/>
                <a:gd name="connsiteY174" fmla="*/ 4253014 h 6858002"/>
                <a:gd name="connsiteX175" fmla="*/ 4211111 w 4572002"/>
                <a:gd name="connsiteY175" fmla="*/ 2836172 h 6858002"/>
                <a:gd name="connsiteX176" fmla="*/ 4202421 w 4572002"/>
                <a:gd name="connsiteY176" fmla="*/ 2848793 h 6858002"/>
                <a:gd name="connsiteX177" fmla="*/ 4186816 w 4572002"/>
                <a:gd name="connsiteY177" fmla="*/ 2897785 h 6858002"/>
                <a:gd name="connsiteX178" fmla="*/ 4185787 w 4572002"/>
                <a:gd name="connsiteY178" fmla="*/ 2903551 h 6858002"/>
                <a:gd name="connsiteX179" fmla="*/ 4182513 w 4572002"/>
                <a:gd name="connsiteY179" fmla="*/ 2914328 h 6858002"/>
                <a:gd name="connsiteX180" fmla="*/ 4177882 w 4572002"/>
                <a:gd name="connsiteY180" fmla="*/ 2947858 h 6858002"/>
                <a:gd name="connsiteX181" fmla="*/ 4177881 w 4572002"/>
                <a:gd name="connsiteY181" fmla="*/ 2947862 h 6858002"/>
                <a:gd name="connsiteX182" fmla="*/ 4177881 w 4572002"/>
                <a:gd name="connsiteY182" fmla="*/ 2947863 h 6858002"/>
                <a:gd name="connsiteX183" fmla="*/ 4181465 w 4572002"/>
                <a:gd name="connsiteY183" fmla="*/ 2982149 h 6858002"/>
                <a:gd name="connsiteX184" fmla="*/ 4193158 w 4572002"/>
                <a:gd name="connsiteY184" fmla="*/ 3077402 h 6858002"/>
                <a:gd name="connsiteX185" fmla="*/ 4180703 w 4572002"/>
                <a:gd name="connsiteY185" fmla="*/ 3172654 h 6858002"/>
                <a:gd name="connsiteX186" fmla="*/ 4133076 w 4572002"/>
                <a:gd name="connsiteY186" fmla="*/ 3489467 h 6858002"/>
                <a:gd name="connsiteX187" fmla="*/ 4110977 w 4572002"/>
                <a:gd name="connsiteY187" fmla="*/ 3544713 h 6858002"/>
                <a:gd name="connsiteX188" fmla="*/ 4093355 w 4572002"/>
                <a:gd name="connsiteY188" fmla="*/ 3574408 h 6858002"/>
                <a:gd name="connsiteX189" fmla="*/ 4093355 w 4572002"/>
                <a:gd name="connsiteY189" fmla="*/ 3574409 h 6858002"/>
                <a:gd name="connsiteX190" fmla="*/ 4105453 w 4572002"/>
                <a:gd name="connsiteY190" fmla="*/ 3606818 h 6858002"/>
                <a:gd name="connsiteX191" fmla="*/ 4118979 w 4572002"/>
                <a:gd name="connsiteY191" fmla="*/ 3630633 h 6858002"/>
                <a:gd name="connsiteX192" fmla="*/ 4136708 w 4572002"/>
                <a:gd name="connsiteY192" fmla="*/ 3654416 h 6858002"/>
                <a:gd name="connsiteX193" fmla="*/ 4140382 w 4572002"/>
                <a:gd name="connsiteY193" fmla="*/ 3668940 h 6858002"/>
                <a:gd name="connsiteX194" fmla="*/ 4143220 w 4572002"/>
                <a:gd name="connsiteY194" fmla="*/ 3680164 h 6858002"/>
                <a:gd name="connsiteX195" fmla="*/ 4139172 w 4572002"/>
                <a:gd name="connsiteY195" fmla="*/ 3734837 h 6858002"/>
                <a:gd name="connsiteX196" fmla="*/ 4139172 w 4572002"/>
                <a:gd name="connsiteY196" fmla="*/ 3734838 h 6858002"/>
                <a:gd name="connsiteX197" fmla="*/ 4139554 w 4572002"/>
                <a:gd name="connsiteY197" fmla="*/ 3754653 h 6858002"/>
                <a:gd name="connsiteX198" fmla="*/ 4145911 w 4572002"/>
                <a:gd name="connsiteY198" fmla="*/ 3789776 h 6858002"/>
                <a:gd name="connsiteX199" fmla="*/ 4130980 w 4572002"/>
                <a:gd name="connsiteY199" fmla="*/ 3822472 h 6858002"/>
                <a:gd name="connsiteX200" fmla="*/ 4116645 w 4572002"/>
                <a:gd name="connsiteY200" fmla="*/ 3852619 h 6858002"/>
                <a:gd name="connsiteX201" fmla="*/ 4116645 w 4572002"/>
                <a:gd name="connsiteY201" fmla="*/ 3852620 h 6858002"/>
                <a:gd name="connsiteX202" fmla="*/ 4117425 w 4572002"/>
                <a:gd name="connsiteY202" fmla="*/ 3868764 h 6858002"/>
                <a:gd name="connsiteX203" fmla="*/ 4126028 w 4572002"/>
                <a:gd name="connsiteY203" fmla="*/ 3885337 h 6858002"/>
                <a:gd name="connsiteX204" fmla="*/ 4126028 w 4572002"/>
                <a:gd name="connsiteY204" fmla="*/ 3885339 h 6858002"/>
                <a:gd name="connsiteX205" fmla="*/ 4148409 w 4572002"/>
                <a:gd name="connsiteY205" fmla="*/ 3923125 h 6858002"/>
                <a:gd name="connsiteX206" fmla="*/ 4157913 w 4572002"/>
                <a:gd name="connsiteY206" fmla="*/ 3962160 h 6858002"/>
                <a:gd name="connsiteX207" fmla="*/ 4142221 w 4572002"/>
                <a:gd name="connsiteY207" fmla="*/ 4043838 h 6858002"/>
                <a:gd name="connsiteX208" fmla="*/ 4142220 w 4572002"/>
                <a:gd name="connsiteY208" fmla="*/ 4043839 h 6858002"/>
                <a:gd name="connsiteX209" fmla="*/ 4127099 w 4572002"/>
                <a:gd name="connsiteY209" fmla="*/ 4103825 h 6858002"/>
                <a:gd name="connsiteX210" fmla="*/ 4127099 w 4572002"/>
                <a:gd name="connsiteY210" fmla="*/ 4103826 h 6858002"/>
                <a:gd name="connsiteX211" fmla="*/ 4129066 w 4572002"/>
                <a:gd name="connsiteY211" fmla="*/ 4134256 h 6858002"/>
                <a:gd name="connsiteX212" fmla="*/ 4138410 w 4572002"/>
                <a:gd name="connsiteY212" fmla="*/ 4165382 h 6858002"/>
                <a:gd name="connsiteX213" fmla="*/ 4138410 w 4572002"/>
                <a:gd name="connsiteY213" fmla="*/ 4165384 h 6858002"/>
                <a:gd name="connsiteX214" fmla="*/ 4142315 w 4572002"/>
                <a:gd name="connsiteY214" fmla="*/ 4192388 h 6858002"/>
                <a:gd name="connsiteX215" fmla="*/ 4142315 w 4572002"/>
                <a:gd name="connsiteY215" fmla="*/ 4192387 h 6858002"/>
                <a:gd name="connsiteX216" fmla="*/ 4138410 w 4572002"/>
                <a:gd name="connsiteY216" fmla="*/ 4165383 h 6858002"/>
                <a:gd name="connsiteX217" fmla="*/ 4138410 w 4572002"/>
                <a:gd name="connsiteY217" fmla="*/ 4165382 h 6858002"/>
                <a:gd name="connsiteX218" fmla="*/ 4127099 w 4572002"/>
                <a:gd name="connsiteY218" fmla="*/ 4103826 h 6858002"/>
                <a:gd name="connsiteX219" fmla="*/ 4142220 w 4572002"/>
                <a:gd name="connsiteY219" fmla="*/ 4043840 h 6858002"/>
                <a:gd name="connsiteX220" fmla="*/ 4142221 w 4572002"/>
                <a:gd name="connsiteY220" fmla="*/ 4043838 h 6858002"/>
                <a:gd name="connsiteX221" fmla="*/ 4155523 w 4572002"/>
                <a:gd name="connsiteY221" fmla="*/ 4002410 h 6858002"/>
                <a:gd name="connsiteX222" fmla="*/ 4157913 w 4572002"/>
                <a:gd name="connsiteY222" fmla="*/ 3962160 h 6858002"/>
                <a:gd name="connsiteX223" fmla="*/ 4157913 w 4572002"/>
                <a:gd name="connsiteY223" fmla="*/ 3962159 h 6858002"/>
                <a:gd name="connsiteX224" fmla="*/ 4126028 w 4572002"/>
                <a:gd name="connsiteY224" fmla="*/ 3885338 h 6858002"/>
                <a:gd name="connsiteX225" fmla="*/ 4126028 w 4572002"/>
                <a:gd name="connsiteY225" fmla="*/ 3885337 h 6858002"/>
                <a:gd name="connsiteX226" fmla="*/ 4116645 w 4572002"/>
                <a:gd name="connsiteY226" fmla="*/ 3852620 h 6858002"/>
                <a:gd name="connsiteX227" fmla="*/ 4130980 w 4572002"/>
                <a:gd name="connsiteY227" fmla="*/ 3822473 h 6858002"/>
                <a:gd name="connsiteX228" fmla="*/ 4145911 w 4572002"/>
                <a:gd name="connsiteY228" fmla="*/ 3789777 h 6858002"/>
                <a:gd name="connsiteX229" fmla="*/ 4145911 w 4572002"/>
                <a:gd name="connsiteY229" fmla="*/ 3789776 h 6858002"/>
                <a:gd name="connsiteX230" fmla="*/ 4139554 w 4572002"/>
                <a:gd name="connsiteY230" fmla="*/ 3754652 h 6858002"/>
                <a:gd name="connsiteX231" fmla="*/ 4139172 w 4572002"/>
                <a:gd name="connsiteY231" fmla="*/ 3734838 h 6858002"/>
                <a:gd name="connsiteX232" fmla="*/ 4143220 w 4572002"/>
                <a:gd name="connsiteY232" fmla="*/ 3680164 h 6858002"/>
                <a:gd name="connsiteX233" fmla="*/ 4143220 w 4572002"/>
                <a:gd name="connsiteY233" fmla="*/ 3680163 h 6858002"/>
                <a:gd name="connsiteX234" fmla="*/ 4140382 w 4572002"/>
                <a:gd name="connsiteY234" fmla="*/ 3668940 h 6858002"/>
                <a:gd name="connsiteX235" fmla="*/ 4136708 w 4572002"/>
                <a:gd name="connsiteY235" fmla="*/ 3654416 h 6858002"/>
                <a:gd name="connsiteX236" fmla="*/ 4136708 w 4572002"/>
                <a:gd name="connsiteY236" fmla="*/ 3654416 h 6858002"/>
                <a:gd name="connsiteX237" fmla="*/ 4136708 w 4572002"/>
                <a:gd name="connsiteY237" fmla="*/ 3654415 h 6858002"/>
                <a:gd name="connsiteX238" fmla="*/ 4118979 w 4572002"/>
                <a:gd name="connsiteY238" fmla="*/ 3630632 h 6858002"/>
                <a:gd name="connsiteX239" fmla="*/ 4105453 w 4572002"/>
                <a:gd name="connsiteY239" fmla="*/ 3606817 h 6858002"/>
                <a:gd name="connsiteX240" fmla="*/ 4095707 w 4572002"/>
                <a:gd name="connsiteY240" fmla="*/ 3587174 h 6858002"/>
                <a:gd name="connsiteX241" fmla="*/ 4093355 w 4572002"/>
                <a:gd name="connsiteY241" fmla="*/ 3574408 h 6858002"/>
                <a:gd name="connsiteX242" fmla="*/ 4098434 w 4572002"/>
                <a:gd name="connsiteY242" fmla="*/ 3562321 h 6858002"/>
                <a:gd name="connsiteX243" fmla="*/ 4110977 w 4572002"/>
                <a:gd name="connsiteY243" fmla="*/ 3544714 h 6858002"/>
                <a:gd name="connsiteX244" fmla="*/ 4133076 w 4572002"/>
                <a:gd name="connsiteY244" fmla="*/ 3489468 h 6858002"/>
                <a:gd name="connsiteX245" fmla="*/ 4180703 w 4572002"/>
                <a:gd name="connsiteY245" fmla="*/ 3172655 h 6858002"/>
                <a:gd name="connsiteX246" fmla="*/ 4193158 w 4572002"/>
                <a:gd name="connsiteY246" fmla="*/ 3077402 h 6858002"/>
                <a:gd name="connsiteX247" fmla="*/ 4193158 w 4572002"/>
                <a:gd name="connsiteY247" fmla="*/ 3077401 h 6858002"/>
                <a:gd name="connsiteX248" fmla="*/ 4181465 w 4572002"/>
                <a:gd name="connsiteY248" fmla="*/ 2982148 h 6858002"/>
                <a:gd name="connsiteX249" fmla="*/ 4177881 w 4572002"/>
                <a:gd name="connsiteY249" fmla="*/ 2947863 h 6858002"/>
                <a:gd name="connsiteX250" fmla="*/ 4177882 w 4572002"/>
                <a:gd name="connsiteY250" fmla="*/ 2947858 h 6858002"/>
                <a:gd name="connsiteX251" fmla="*/ 4185787 w 4572002"/>
                <a:gd name="connsiteY251" fmla="*/ 2903551 h 6858002"/>
                <a:gd name="connsiteX252" fmla="*/ 4202421 w 4572002"/>
                <a:gd name="connsiteY252" fmla="*/ 2848794 h 6858002"/>
                <a:gd name="connsiteX253" fmla="*/ 4211111 w 4572002"/>
                <a:gd name="connsiteY253" fmla="*/ 2836173 h 6858002"/>
                <a:gd name="connsiteX254" fmla="*/ 3726625 w 4572002"/>
                <a:gd name="connsiteY254" fmla="*/ 1508458 h 6858002"/>
                <a:gd name="connsiteX255" fmla="*/ 3698531 w 4572002"/>
                <a:gd name="connsiteY255" fmla="*/ 1596214 h 6858002"/>
                <a:gd name="connsiteX256" fmla="*/ 3700436 w 4572002"/>
                <a:gd name="connsiteY256" fmla="*/ 1624981 h 6858002"/>
                <a:gd name="connsiteX257" fmla="*/ 3757017 w 4572002"/>
                <a:gd name="connsiteY257" fmla="*/ 1697754 h 6858002"/>
                <a:gd name="connsiteX258" fmla="*/ 3779686 w 4572002"/>
                <a:gd name="connsiteY258" fmla="*/ 1733189 h 6858002"/>
                <a:gd name="connsiteX259" fmla="*/ 3821407 w 4572002"/>
                <a:gd name="connsiteY259" fmla="*/ 1833776 h 6858002"/>
                <a:gd name="connsiteX260" fmla="*/ 3829028 w 4572002"/>
                <a:gd name="connsiteY260" fmla="*/ 1842159 h 6858002"/>
                <a:gd name="connsiteX261" fmla="*/ 3919519 w 4572002"/>
                <a:gd name="connsiteY261" fmla="*/ 1916455 h 6858002"/>
                <a:gd name="connsiteX262" fmla="*/ 3934949 w 4572002"/>
                <a:gd name="connsiteY262" fmla="*/ 1933220 h 6858002"/>
                <a:gd name="connsiteX263" fmla="*/ 3958954 w 4572002"/>
                <a:gd name="connsiteY263" fmla="*/ 1953414 h 6858002"/>
                <a:gd name="connsiteX264" fmla="*/ 4005437 w 4572002"/>
                <a:gd name="connsiteY264" fmla="*/ 2016470 h 6858002"/>
                <a:gd name="connsiteX265" fmla="*/ 4020296 w 4572002"/>
                <a:gd name="connsiteY265" fmla="*/ 2094579 h 6858002"/>
                <a:gd name="connsiteX266" fmla="*/ 4042967 w 4572002"/>
                <a:gd name="connsiteY266" fmla="*/ 2188880 h 6858002"/>
                <a:gd name="connsiteX267" fmla="*/ 4058207 w 4572002"/>
                <a:gd name="connsiteY267" fmla="*/ 2228315 h 6858002"/>
                <a:gd name="connsiteX268" fmla="*/ 4087164 w 4572002"/>
                <a:gd name="connsiteY268" fmla="*/ 2334045 h 6858002"/>
                <a:gd name="connsiteX269" fmla="*/ 4111549 w 4572002"/>
                <a:gd name="connsiteY269" fmla="*/ 2409486 h 6858002"/>
                <a:gd name="connsiteX270" fmla="*/ 4128650 w 4572002"/>
                <a:gd name="connsiteY270" fmla="*/ 2435913 h 6858002"/>
                <a:gd name="connsiteX271" fmla="*/ 4134481 w 4572002"/>
                <a:gd name="connsiteY271" fmla="*/ 2463018 h 6858002"/>
                <a:gd name="connsiteX272" fmla="*/ 4125839 w 4572002"/>
                <a:gd name="connsiteY272" fmla="*/ 2518262 h 6858002"/>
                <a:gd name="connsiteX273" fmla="*/ 4125838 w 4572002"/>
                <a:gd name="connsiteY273" fmla="*/ 2518264 h 6858002"/>
                <a:gd name="connsiteX274" fmla="*/ 4122194 w 4572002"/>
                <a:gd name="connsiteY274" fmla="*/ 2545006 h 6858002"/>
                <a:gd name="connsiteX275" fmla="*/ 4122194 w 4572002"/>
                <a:gd name="connsiteY275" fmla="*/ 2545007 h 6858002"/>
                <a:gd name="connsiteX276" fmla="*/ 4126408 w 4572002"/>
                <a:gd name="connsiteY276" fmla="*/ 2571035 h 6858002"/>
                <a:gd name="connsiteX277" fmla="*/ 4199563 w 4572002"/>
                <a:gd name="connsiteY277" fmla="*/ 2668002 h 6858002"/>
                <a:gd name="connsiteX278" fmla="*/ 4247953 w 4572002"/>
                <a:gd name="connsiteY278" fmla="*/ 2745349 h 6858002"/>
                <a:gd name="connsiteX279" fmla="*/ 4247954 w 4572002"/>
                <a:gd name="connsiteY279" fmla="*/ 2745352 h 6858002"/>
                <a:gd name="connsiteX280" fmla="*/ 4253873 w 4572002"/>
                <a:gd name="connsiteY280" fmla="*/ 2778006 h 6858002"/>
                <a:gd name="connsiteX281" fmla="*/ 4253453 w 4572002"/>
                <a:gd name="connsiteY281" fmla="*/ 2785440 h 6858002"/>
                <a:gd name="connsiteX282" fmla="*/ 4243374 w 4572002"/>
                <a:gd name="connsiteY282" fmla="*/ 2811780 h 6858002"/>
                <a:gd name="connsiteX283" fmla="*/ 4243371 w 4572002"/>
                <a:gd name="connsiteY283" fmla="*/ 2811787 h 6858002"/>
                <a:gd name="connsiteX284" fmla="*/ 4243372 w 4572002"/>
                <a:gd name="connsiteY284" fmla="*/ 2811787 h 6858002"/>
                <a:gd name="connsiteX285" fmla="*/ 4243374 w 4572002"/>
                <a:gd name="connsiteY285" fmla="*/ 2811780 h 6858002"/>
                <a:gd name="connsiteX286" fmla="*/ 4253025 w 4572002"/>
                <a:gd name="connsiteY286" fmla="*/ 2793023 h 6858002"/>
                <a:gd name="connsiteX287" fmla="*/ 4253453 w 4572002"/>
                <a:gd name="connsiteY287" fmla="*/ 2785440 h 6858002"/>
                <a:gd name="connsiteX288" fmla="*/ 4254654 w 4572002"/>
                <a:gd name="connsiteY288" fmla="*/ 2782305 h 6858002"/>
                <a:gd name="connsiteX289" fmla="*/ 4253873 w 4572002"/>
                <a:gd name="connsiteY289" fmla="*/ 2778006 h 6858002"/>
                <a:gd name="connsiteX290" fmla="*/ 4254284 w 4572002"/>
                <a:gd name="connsiteY290" fmla="*/ 2770758 h 6858002"/>
                <a:gd name="connsiteX291" fmla="*/ 4247954 w 4572002"/>
                <a:gd name="connsiteY291" fmla="*/ 2745352 h 6858002"/>
                <a:gd name="connsiteX292" fmla="*/ 4247953 w 4572002"/>
                <a:gd name="connsiteY292" fmla="*/ 2745348 h 6858002"/>
                <a:gd name="connsiteX293" fmla="*/ 4199563 w 4572002"/>
                <a:gd name="connsiteY293" fmla="*/ 2668001 h 6858002"/>
                <a:gd name="connsiteX294" fmla="*/ 4126408 w 4572002"/>
                <a:gd name="connsiteY294" fmla="*/ 2571034 h 6858002"/>
                <a:gd name="connsiteX295" fmla="*/ 4122194 w 4572002"/>
                <a:gd name="connsiteY295" fmla="*/ 2545007 h 6858002"/>
                <a:gd name="connsiteX296" fmla="*/ 4125838 w 4572002"/>
                <a:gd name="connsiteY296" fmla="*/ 2518265 h 6858002"/>
                <a:gd name="connsiteX297" fmla="*/ 4125839 w 4572002"/>
                <a:gd name="connsiteY297" fmla="*/ 2518262 h 6858002"/>
                <a:gd name="connsiteX298" fmla="*/ 4132419 w 4572002"/>
                <a:gd name="connsiteY298" fmla="*/ 2490551 h 6858002"/>
                <a:gd name="connsiteX299" fmla="*/ 4134481 w 4572002"/>
                <a:gd name="connsiteY299" fmla="*/ 2463018 h 6858002"/>
                <a:gd name="connsiteX300" fmla="*/ 4134481 w 4572002"/>
                <a:gd name="connsiteY300" fmla="*/ 2463017 h 6858002"/>
                <a:gd name="connsiteX301" fmla="*/ 4111549 w 4572002"/>
                <a:gd name="connsiteY301" fmla="*/ 2409485 h 6858002"/>
                <a:gd name="connsiteX302" fmla="*/ 4087164 w 4572002"/>
                <a:gd name="connsiteY302" fmla="*/ 2334044 h 6858002"/>
                <a:gd name="connsiteX303" fmla="*/ 4058207 w 4572002"/>
                <a:gd name="connsiteY303" fmla="*/ 2228314 h 6858002"/>
                <a:gd name="connsiteX304" fmla="*/ 4042967 w 4572002"/>
                <a:gd name="connsiteY304" fmla="*/ 2188879 h 6858002"/>
                <a:gd name="connsiteX305" fmla="*/ 4020296 w 4572002"/>
                <a:gd name="connsiteY305" fmla="*/ 2094578 h 6858002"/>
                <a:gd name="connsiteX306" fmla="*/ 4005437 w 4572002"/>
                <a:gd name="connsiteY306" fmla="*/ 2016469 h 6858002"/>
                <a:gd name="connsiteX307" fmla="*/ 3958954 w 4572002"/>
                <a:gd name="connsiteY307" fmla="*/ 1953413 h 6858002"/>
                <a:gd name="connsiteX308" fmla="*/ 3934949 w 4572002"/>
                <a:gd name="connsiteY308" fmla="*/ 1933219 h 6858002"/>
                <a:gd name="connsiteX309" fmla="*/ 3919519 w 4572002"/>
                <a:gd name="connsiteY309" fmla="*/ 1916454 h 6858002"/>
                <a:gd name="connsiteX310" fmla="*/ 3829028 w 4572002"/>
                <a:gd name="connsiteY310" fmla="*/ 1842158 h 6858002"/>
                <a:gd name="connsiteX311" fmla="*/ 3821407 w 4572002"/>
                <a:gd name="connsiteY311" fmla="*/ 1833775 h 6858002"/>
                <a:gd name="connsiteX312" fmla="*/ 3779686 w 4572002"/>
                <a:gd name="connsiteY312" fmla="*/ 1733188 h 6858002"/>
                <a:gd name="connsiteX313" fmla="*/ 3757018 w 4572002"/>
                <a:gd name="connsiteY313" fmla="*/ 1697753 h 6858002"/>
                <a:gd name="connsiteX314" fmla="*/ 3700436 w 4572002"/>
                <a:gd name="connsiteY314" fmla="*/ 1624980 h 6858002"/>
                <a:gd name="connsiteX315" fmla="*/ 3698532 w 4572002"/>
                <a:gd name="connsiteY315" fmla="*/ 1596213 h 6858002"/>
                <a:gd name="connsiteX316" fmla="*/ 3745230 w 4572002"/>
                <a:gd name="connsiteY316" fmla="*/ 1459073 h 6858002"/>
                <a:gd name="connsiteX317" fmla="*/ 3745229 w 4572002"/>
                <a:gd name="connsiteY317" fmla="*/ 1459074 h 6858002"/>
                <a:gd name="connsiteX318" fmla="*/ 3736012 w 4572002"/>
                <a:gd name="connsiteY318" fmla="*/ 1481572 h 6858002"/>
                <a:gd name="connsiteX319" fmla="*/ 3764423 w 4572002"/>
                <a:gd name="connsiteY319" fmla="*/ 1268758 h 6858002"/>
                <a:gd name="connsiteX320" fmla="*/ 3769590 w 4572002"/>
                <a:gd name="connsiteY320" fmla="*/ 1286070 h 6858002"/>
                <a:gd name="connsiteX321" fmla="*/ 3791927 w 4572002"/>
                <a:gd name="connsiteY321" fmla="*/ 1350628 h 6858002"/>
                <a:gd name="connsiteX322" fmla="*/ 3786333 w 4572002"/>
                <a:gd name="connsiteY322" fmla="*/ 1413840 h 6858002"/>
                <a:gd name="connsiteX323" fmla="*/ 3791928 w 4572002"/>
                <a:gd name="connsiteY323" fmla="*/ 1350627 h 6858002"/>
                <a:gd name="connsiteX324" fmla="*/ 3769590 w 4572002"/>
                <a:gd name="connsiteY324" fmla="*/ 1286069 h 6858002"/>
                <a:gd name="connsiteX325" fmla="*/ 3706152 w 4572002"/>
                <a:gd name="connsiteY325" fmla="*/ 773035 h 6858002"/>
                <a:gd name="connsiteX326" fmla="*/ 3706152 w 4572002"/>
                <a:gd name="connsiteY326" fmla="*/ 773036 h 6858002"/>
                <a:gd name="connsiteX327" fmla="*/ 3714152 w 4572002"/>
                <a:gd name="connsiteY327" fmla="*/ 854380 h 6858002"/>
                <a:gd name="connsiteX328" fmla="*/ 3745205 w 4572002"/>
                <a:gd name="connsiteY328" fmla="*/ 915344 h 6858002"/>
                <a:gd name="connsiteX329" fmla="*/ 3755683 w 4572002"/>
                <a:gd name="connsiteY329" fmla="*/ 927156 h 6858002"/>
                <a:gd name="connsiteX330" fmla="*/ 3752063 w 4572002"/>
                <a:gd name="connsiteY330" fmla="*/ 1097088 h 6858002"/>
                <a:gd name="connsiteX331" fmla="*/ 3747681 w 4572002"/>
                <a:gd name="connsiteY331" fmla="*/ 1123186 h 6858002"/>
                <a:gd name="connsiteX332" fmla="*/ 3772400 w 4572002"/>
                <a:gd name="connsiteY332" fmla="*/ 1184029 h 6858002"/>
                <a:gd name="connsiteX333" fmla="*/ 3747682 w 4572002"/>
                <a:gd name="connsiteY333" fmla="*/ 1123185 h 6858002"/>
                <a:gd name="connsiteX334" fmla="*/ 3752064 w 4572002"/>
                <a:gd name="connsiteY334" fmla="*/ 1097087 h 6858002"/>
                <a:gd name="connsiteX335" fmla="*/ 3755684 w 4572002"/>
                <a:gd name="connsiteY335" fmla="*/ 927155 h 6858002"/>
                <a:gd name="connsiteX336" fmla="*/ 3745206 w 4572002"/>
                <a:gd name="connsiteY336" fmla="*/ 915343 h 6858002"/>
                <a:gd name="connsiteX337" fmla="*/ 3714152 w 4572002"/>
                <a:gd name="connsiteY337" fmla="*/ 854379 h 6858002"/>
                <a:gd name="connsiteX338" fmla="*/ 3761553 w 4572002"/>
                <a:gd name="connsiteY338" fmla="*/ 517851 h 6858002"/>
                <a:gd name="connsiteX339" fmla="*/ 3752635 w 4572002"/>
                <a:gd name="connsiteY339" fmla="*/ 556048 h 6858002"/>
                <a:gd name="connsiteX340" fmla="*/ 3746157 w 4572002"/>
                <a:gd name="connsiteY340" fmla="*/ 580051 h 6858002"/>
                <a:gd name="connsiteX341" fmla="*/ 3742776 w 4572002"/>
                <a:gd name="connsiteY341" fmla="*/ 642538 h 6858002"/>
                <a:gd name="connsiteX342" fmla="*/ 3730253 w 4572002"/>
                <a:gd name="connsiteY342" fmla="*/ 694928 h 6858002"/>
                <a:gd name="connsiteX343" fmla="*/ 3742777 w 4572002"/>
                <a:gd name="connsiteY343" fmla="*/ 642537 h 6858002"/>
                <a:gd name="connsiteX344" fmla="*/ 3746158 w 4572002"/>
                <a:gd name="connsiteY344" fmla="*/ 580050 h 6858002"/>
                <a:gd name="connsiteX345" fmla="*/ 3752636 w 4572002"/>
                <a:gd name="connsiteY345" fmla="*/ 556047 h 6858002"/>
                <a:gd name="connsiteX346" fmla="*/ 3774848 w 4572002"/>
                <a:gd name="connsiteY346" fmla="*/ 298169 h 6858002"/>
                <a:gd name="connsiteX347" fmla="*/ 3760065 w 4572002"/>
                <a:gd name="connsiteY347" fmla="*/ 313534 h 6858002"/>
                <a:gd name="connsiteX348" fmla="*/ 3759493 w 4572002"/>
                <a:gd name="connsiteY348" fmla="*/ 338871 h 6858002"/>
                <a:gd name="connsiteX349" fmla="*/ 3759500 w 4572002"/>
                <a:gd name="connsiteY349" fmla="*/ 338900 h 6858002"/>
                <a:gd name="connsiteX350" fmla="*/ 3769400 w 4572002"/>
                <a:gd name="connsiteY350" fmla="*/ 395640 h 6858002"/>
                <a:gd name="connsiteX351" fmla="*/ 3765590 w 4572002"/>
                <a:gd name="connsiteY351" fmla="*/ 367328 h 6858002"/>
                <a:gd name="connsiteX352" fmla="*/ 3759500 w 4572002"/>
                <a:gd name="connsiteY352" fmla="*/ 338900 h 6858002"/>
                <a:gd name="connsiteX353" fmla="*/ 3759494 w 4572002"/>
                <a:gd name="connsiteY353" fmla="*/ 338870 h 6858002"/>
                <a:gd name="connsiteX354" fmla="*/ 3760066 w 4572002"/>
                <a:gd name="connsiteY354" fmla="*/ 313533 h 6858002"/>
                <a:gd name="connsiteX355" fmla="*/ 3782393 w 4572002"/>
                <a:gd name="connsiteY355" fmla="*/ 281568 h 6858002"/>
                <a:gd name="connsiteX356" fmla="*/ 3777498 w 4572002"/>
                <a:gd name="connsiteY356" fmla="*/ 295415 h 6858002"/>
                <a:gd name="connsiteX357" fmla="*/ 3777499 w 4572002"/>
                <a:gd name="connsiteY357" fmla="*/ 295415 h 6858002"/>
                <a:gd name="connsiteX358" fmla="*/ 3769073 w 4572002"/>
                <a:gd name="connsiteY358" fmla="*/ 24486 h 6858002"/>
                <a:gd name="connsiteX359" fmla="*/ 3766810 w 4572002"/>
                <a:gd name="connsiteY359" fmla="*/ 74129 h 6858002"/>
                <a:gd name="connsiteX360" fmla="*/ 3772734 w 4572002"/>
                <a:gd name="connsiteY360" fmla="*/ 125861 h 6858002"/>
                <a:gd name="connsiteX361" fmla="*/ 3777129 w 4572002"/>
                <a:gd name="connsiteY361" fmla="*/ 153387 h 6858002"/>
                <a:gd name="connsiteX362" fmla="*/ 3785402 w 4572002"/>
                <a:gd name="connsiteY362" fmla="*/ 228944 h 6858002"/>
                <a:gd name="connsiteX363" fmla="*/ 3780943 w 4572002"/>
                <a:gd name="connsiteY363" fmla="*/ 177271 h 6858002"/>
                <a:gd name="connsiteX364" fmla="*/ 3777129 w 4572002"/>
                <a:gd name="connsiteY364" fmla="*/ 153387 h 6858002"/>
                <a:gd name="connsiteX365" fmla="*/ 3776930 w 4572002"/>
                <a:gd name="connsiteY365" fmla="*/ 151569 h 6858002"/>
                <a:gd name="connsiteX366" fmla="*/ 3766811 w 4572002"/>
                <a:gd name="connsiteY366" fmla="*/ 74129 h 6858002"/>
                <a:gd name="connsiteX367" fmla="*/ 3766492 w 4572002"/>
                <a:gd name="connsiteY367" fmla="*/ 0 h 6858002"/>
                <a:gd name="connsiteX368" fmla="*/ 4230600 w 4572002"/>
                <a:gd name="connsiteY368" fmla="*/ 0 h 6858002"/>
                <a:gd name="connsiteX369" fmla="*/ 4229473 w 4572002"/>
                <a:gd name="connsiteY369" fmla="*/ 2817 h 6858002"/>
                <a:gd name="connsiteX370" fmla="*/ 4215375 w 4572002"/>
                <a:gd name="connsiteY370" fmla="*/ 63587 h 6858002"/>
                <a:gd name="connsiteX371" fmla="*/ 4201468 w 4572002"/>
                <a:gd name="connsiteY371" fmla="*/ 176939 h 6858002"/>
                <a:gd name="connsiteX372" fmla="*/ 4193466 w 4572002"/>
                <a:gd name="connsiteY372" fmla="*/ 200182 h 6858002"/>
                <a:gd name="connsiteX373" fmla="*/ 4155554 w 4572002"/>
                <a:gd name="connsiteY373" fmla="*/ 340774 h 6858002"/>
                <a:gd name="connsiteX374" fmla="*/ 4156319 w 4572002"/>
                <a:gd name="connsiteY374" fmla="*/ 453364 h 6858002"/>
                <a:gd name="connsiteX375" fmla="*/ 4158033 w 4572002"/>
                <a:gd name="connsiteY375" fmla="*/ 462126 h 6858002"/>
                <a:gd name="connsiteX376" fmla="*/ 4170605 w 4572002"/>
                <a:gd name="connsiteY376" fmla="*/ 505182 h 6858002"/>
                <a:gd name="connsiteX377" fmla="*/ 4167177 w 4572002"/>
                <a:gd name="connsiteY377" fmla="*/ 571860 h 6858002"/>
                <a:gd name="connsiteX378" fmla="*/ 4149840 w 4572002"/>
                <a:gd name="connsiteY378" fmla="*/ 617772 h 6858002"/>
                <a:gd name="connsiteX379" fmla="*/ 4149078 w 4572002"/>
                <a:gd name="connsiteY379" fmla="*/ 674923 h 6858002"/>
                <a:gd name="connsiteX380" fmla="*/ 4159937 w 4572002"/>
                <a:gd name="connsiteY380" fmla="*/ 740268 h 6858002"/>
                <a:gd name="connsiteX381" fmla="*/ 4162223 w 4572002"/>
                <a:gd name="connsiteY381" fmla="*/ 769605 h 6858002"/>
                <a:gd name="connsiteX382" fmla="*/ 4184703 w 4572002"/>
                <a:gd name="connsiteY382" fmla="*/ 850189 h 6858002"/>
                <a:gd name="connsiteX383" fmla="*/ 4179179 w 4572002"/>
                <a:gd name="connsiteY383" fmla="*/ 898198 h 6858002"/>
                <a:gd name="connsiteX384" fmla="*/ 4164319 w 4572002"/>
                <a:gd name="connsiteY384" fmla="*/ 945444 h 6858002"/>
                <a:gd name="connsiteX385" fmla="*/ 4150030 w 4572002"/>
                <a:gd name="connsiteY385" fmla="*/ 975733 h 6858002"/>
                <a:gd name="connsiteX386" fmla="*/ 4139934 w 4572002"/>
                <a:gd name="connsiteY386" fmla="*/ 1036887 h 6858002"/>
                <a:gd name="connsiteX387" fmla="*/ 4141458 w 4572002"/>
                <a:gd name="connsiteY387" fmla="*/ 1048125 h 6858002"/>
                <a:gd name="connsiteX388" fmla="*/ 4154032 w 4572002"/>
                <a:gd name="connsiteY388" fmla="*/ 1230633 h 6858002"/>
                <a:gd name="connsiteX389" fmla="*/ 4174225 w 4572002"/>
                <a:gd name="connsiteY389" fmla="*/ 1303024 h 6858002"/>
                <a:gd name="connsiteX390" fmla="*/ 4176701 w 4572002"/>
                <a:gd name="connsiteY390" fmla="*/ 1318456 h 6858002"/>
                <a:gd name="connsiteX391" fmla="*/ 4199372 w 4572002"/>
                <a:gd name="connsiteY391" fmla="*/ 1472575 h 6858002"/>
                <a:gd name="connsiteX392" fmla="*/ 4200325 w 4572002"/>
                <a:gd name="connsiteY392" fmla="*/ 1489720 h 6858002"/>
                <a:gd name="connsiteX393" fmla="*/ 4196324 w 4572002"/>
                <a:gd name="connsiteY393" fmla="*/ 1537537 h 6858002"/>
                <a:gd name="connsiteX394" fmla="*/ 4237474 w 4572002"/>
                <a:gd name="connsiteY394" fmla="*/ 1650317 h 6858002"/>
                <a:gd name="connsiteX395" fmla="*/ 4251572 w 4572002"/>
                <a:gd name="connsiteY395" fmla="*/ 1763287 h 6858002"/>
                <a:gd name="connsiteX396" fmla="*/ 4251380 w 4572002"/>
                <a:gd name="connsiteY396" fmla="*/ 1825393 h 6858002"/>
                <a:gd name="connsiteX397" fmla="*/ 4261478 w 4572002"/>
                <a:gd name="connsiteY397" fmla="*/ 1869780 h 6858002"/>
                <a:gd name="connsiteX398" fmla="*/ 4292149 w 4572002"/>
                <a:gd name="connsiteY398" fmla="*/ 1978940 h 6858002"/>
                <a:gd name="connsiteX399" fmla="*/ 4296911 w 4572002"/>
                <a:gd name="connsiteY399" fmla="*/ 2030378 h 6858002"/>
                <a:gd name="connsiteX400" fmla="*/ 4307201 w 4572002"/>
                <a:gd name="connsiteY400" fmla="*/ 2085054 h 6858002"/>
                <a:gd name="connsiteX401" fmla="*/ 4353302 w 4572002"/>
                <a:gd name="connsiteY401" fmla="*/ 2220312 h 6858002"/>
                <a:gd name="connsiteX402" fmla="*/ 4350636 w 4572002"/>
                <a:gd name="connsiteY402" fmla="*/ 2330806 h 6858002"/>
                <a:gd name="connsiteX403" fmla="*/ 4351206 w 4572002"/>
                <a:gd name="connsiteY403" fmla="*/ 2401292 h 6858002"/>
                <a:gd name="connsiteX404" fmla="*/ 4366446 w 4572002"/>
                <a:gd name="connsiteY404" fmla="*/ 2485307 h 6858002"/>
                <a:gd name="connsiteX405" fmla="*/ 4388736 w 4572002"/>
                <a:gd name="connsiteY405" fmla="*/ 2554079 h 6858002"/>
                <a:gd name="connsiteX406" fmla="*/ 4406453 w 4572002"/>
                <a:gd name="connsiteY406" fmla="*/ 2649143 h 6858002"/>
                <a:gd name="connsiteX407" fmla="*/ 4440554 w 4572002"/>
                <a:gd name="connsiteY407" fmla="*/ 2743826 h 6858002"/>
                <a:gd name="connsiteX408" fmla="*/ 4466653 w 4572002"/>
                <a:gd name="connsiteY408" fmla="*/ 2809930 h 6858002"/>
                <a:gd name="connsiteX409" fmla="*/ 4489705 w 4572002"/>
                <a:gd name="connsiteY409" fmla="*/ 2901943 h 6858002"/>
                <a:gd name="connsiteX410" fmla="*/ 4505897 w 4572002"/>
                <a:gd name="connsiteY410" fmla="*/ 3042728 h 6858002"/>
                <a:gd name="connsiteX411" fmla="*/ 4507613 w 4572002"/>
                <a:gd name="connsiteY411" fmla="*/ 3107500 h 6858002"/>
                <a:gd name="connsiteX412" fmla="*/ 4545521 w 4572002"/>
                <a:gd name="connsiteY412" fmla="*/ 3209993 h 6858002"/>
                <a:gd name="connsiteX413" fmla="*/ 4563811 w 4572002"/>
                <a:gd name="connsiteY413" fmla="*/ 3253809 h 6858002"/>
                <a:gd name="connsiteX414" fmla="*/ 4548570 w 4572002"/>
                <a:gd name="connsiteY414" fmla="*/ 3293244 h 6858002"/>
                <a:gd name="connsiteX415" fmla="*/ 4531043 w 4572002"/>
                <a:gd name="connsiteY415" fmla="*/ 3318771 h 6858002"/>
                <a:gd name="connsiteX416" fmla="*/ 4545904 w 4572002"/>
                <a:gd name="connsiteY416" fmla="*/ 3399546 h 6858002"/>
                <a:gd name="connsiteX417" fmla="*/ 4561524 w 4572002"/>
                <a:gd name="connsiteY417" fmla="*/ 3485275 h 6858002"/>
                <a:gd name="connsiteX418" fmla="*/ 4572002 w 4572002"/>
                <a:gd name="connsiteY418" fmla="*/ 3546617 h 6858002"/>
                <a:gd name="connsiteX419" fmla="*/ 4563620 w 4572002"/>
                <a:gd name="connsiteY419" fmla="*/ 3623201 h 6858002"/>
                <a:gd name="connsiteX420" fmla="*/ 4560192 w 4572002"/>
                <a:gd name="connsiteY420" fmla="*/ 3683591 h 6858002"/>
                <a:gd name="connsiteX421" fmla="*/ 4550476 w 4572002"/>
                <a:gd name="connsiteY421" fmla="*/ 3732361 h 6858002"/>
                <a:gd name="connsiteX422" fmla="*/ 4544759 w 4572002"/>
                <a:gd name="connsiteY422" fmla="*/ 3749506 h 6858002"/>
                <a:gd name="connsiteX423" fmla="*/ 4500182 w 4572002"/>
                <a:gd name="connsiteY423" fmla="*/ 3885338 h 6858002"/>
                <a:gd name="connsiteX424" fmla="*/ 4464557 w 4572002"/>
                <a:gd name="connsiteY424" fmla="*/ 4030503 h 6858002"/>
                <a:gd name="connsiteX425" fmla="*/ 4487039 w 4572002"/>
                <a:gd name="connsiteY425" fmla="*/ 4124614 h 6858002"/>
                <a:gd name="connsiteX426" fmla="*/ 4486656 w 4572002"/>
                <a:gd name="connsiteY426" fmla="*/ 4159667 h 6858002"/>
                <a:gd name="connsiteX427" fmla="*/ 4491801 w 4572002"/>
                <a:gd name="connsiteY427" fmla="*/ 4320837 h 6858002"/>
                <a:gd name="connsiteX428" fmla="*/ 4497325 w 4572002"/>
                <a:gd name="connsiteY428" fmla="*/ 4349222 h 6858002"/>
                <a:gd name="connsiteX429" fmla="*/ 4474653 w 4572002"/>
                <a:gd name="connsiteY429" fmla="*/ 4502579 h 6858002"/>
                <a:gd name="connsiteX430" fmla="*/ 4470844 w 4572002"/>
                <a:gd name="connsiteY430" fmla="*/ 4558207 h 6858002"/>
                <a:gd name="connsiteX431" fmla="*/ 4464557 w 4572002"/>
                <a:gd name="connsiteY431" fmla="*/ 4609452 h 6858002"/>
                <a:gd name="connsiteX432" fmla="*/ 4463033 w 4572002"/>
                <a:gd name="connsiteY432" fmla="*/ 4681083 h 6858002"/>
                <a:gd name="connsiteX433" fmla="*/ 4465891 w 4572002"/>
                <a:gd name="connsiteY433" fmla="*/ 4755381 h 6858002"/>
                <a:gd name="connsiteX434" fmla="*/ 4465319 w 4572002"/>
                <a:gd name="connsiteY434" fmla="*/ 4838250 h 6858002"/>
                <a:gd name="connsiteX435" fmla="*/ 4460367 w 4572002"/>
                <a:gd name="connsiteY435" fmla="*/ 4871019 h 6858002"/>
                <a:gd name="connsiteX436" fmla="*/ 4463795 w 4572002"/>
                <a:gd name="connsiteY436" fmla="*/ 4959602 h 6858002"/>
                <a:gd name="connsiteX437" fmla="*/ 4458082 w 4572002"/>
                <a:gd name="connsiteY437" fmla="*/ 5006086 h 6858002"/>
                <a:gd name="connsiteX438" fmla="*/ 4456937 w 4572002"/>
                <a:gd name="connsiteY438" fmla="*/ 5082670 h 6858002"/>
                <a:gd name="connsiteX439" fmla="*/ 4455603 w 4572002"/>
                <a:gd name="connsiteY439" fmla="*/ 5107627 h 6858002"/>
                <a:gd name="connsiteX440" fmla="*/ 4454840 w 4572002"/>
                <a:gd name="connsiteY440" fmla="*/ 5129916 h 6858002"/>
                <a:gd name="connsiteX441" fmla="*/ 4470464 w 4572002"/>
                <a:gd name="connsiteY441" fmla="*/ 5206308 h 6858002"/>
                <a:gd name="connsiteX442" fmla="*/ 4471415 w 4572002"/>
                <a:gd name="connsiteY442" fmla="*/ 5274129 h 6858002"/>
                <a:gd name="connsiteX443" fmla="*/ 4483990 w 4572002"/>
                <a:gd name="connsiteY443" fmla="*/ 5393005 h 6858002"/>
                <a:gd name="connsiteX444" fmla="*/ 4479607 w 4572002"/>
                <a:gd name="connsiteY444" fmla="*/ 5419295 h 6858002"/>
                <a:gd name="connsiteX445" fmla="*/ 4477894 w 4572002"/>
                <a:gd name="connsiteY445" fmla="*/ 5501594 h 6858002"/>
                <a:gd name="connsiteX446" fmla="*/ 4476560 w 4572002"/>
                <a:gd name="connsiteY446" fmla="*/ 5548460 h 6858002"/>
                <a:gd name="connsiteX447" fmla="*/ 4485703 w 4572002"/>
                <a:gd name="connsiteY447" fmla="*/ 5606372 h 6858002"/>
                <a:gd name="connsiteX448" fmla="*/ 4505134 w 4572002"/>
                <a:gd name="connsiteY448" fmla="*/ 5706959 h 6858002"/>
                <a:gd name="connsiteX449" fmla="*/ 4508183 w 4572002"/>
                <a:gd name="connsiteY449" fmla="*/ 5733440 h 6858002"/>
                <a:gd name="connsiteX450" fmla="*/ 4517519 w 4572002"/>
                <a:gd name="connsiteY450" fmla="*/ 5781830 h 6858002"/>
                <a:gd name="connsiteX451" fmla="*/ 4519234 w 4572002"/>
                <a:gd name="connsiteY451" fmla="*/ 5790592 h 6858002"/>
                <a:gd name="connsiteX452" fmla="*/ 4542855 w 4572002"/>
                <a:gd name="connsiteY452" fmla="*/ 5864318 h 6858002"/>
                <a:gd name="connsiteX453" fmla="*/ 4544759 w 4572002"/>
                <a:gd name="connsiteY453" fmla="*/ 5902610 h 6858002"/>
                <a:gd name="connsiteX454" fmla="*/ 4544951 w 4572002"/>
                <a:gd name="connsiteY454" fmla="*/ 6012723 h 6858002"/>
                <a:gd name="connsiteX455" fmla="*/ 4541332 w 4572002"/>
                <a:gd name="connsiteY455" fmla="*/ 6059397 h 6858002"/>
                <a:gd name="connsiteX456" fmla="*/ 4527426 w 4572002"/>
                <a:gd name="connsiteY456" fmla="*/ 6171605 h 6858002"/>
                <a:gd name="connsiteX457" fmla="*/ 4520568 w 4572002"/>
                <a:gd name="connsiteY457" fmla="*/ 6242093 h 6858002"/>
                <a:gd name="connsiteX458" fmla="*/ 4509706 w 4572002"/>
                <a:gd name="connsiteY458" fmla="*/ 6323058 h 6858002"/>
                <a:gd name="connsiteX459" fmla="*/ 4502848 w 4572002"/>
                <a:gd name="connsiteY459" fmla="*/ 6415833 h 6858002"/>
                <a:gd name="connsiteX460" fmla="*/ 4482084 w 4572002"/>
                <a:gd name="connsiteY460" fmla="*/ 6584812 h 6858002"/>
                <a:gd name="connsiteX461" fmla="*/ 4460557 w 4572002"/>
                <a:gd name="connsiteY461" fmla="*/ 6748458 h 6858002"/>
                <a:gd name="connsiteX462" fmla="*/ 4441507 w 4572002"/>
                <a:gd name="connsiteY462" fmla="*/ 6815516 h 6858002"/>
                <a:gd name="connsiteX463" fmla="*/ 4431806 w 4572002"/>
                <a:gd name="connsiteY463" fmla="*/ 6858001 h 6858002"/>
                <a:gd name="connsiteX464" fmla="*/ 4259554 w 4572002"/>
                <a:gd name="connsiteY464" fmla="*/ 6858001 h 6858002"/>
                <a:gd name="connsiteX465" fmla="*/ 4259554 w 4572002"/>
                <a:gd name="connsiteY465" fmla="*/ 6858002 h 6858002"/>
                <a:gd name="connsiteX466" fmla="*/ 0 w 4572002"/>
                <a:gd name="connsiteY466" fmla="*/ 6858002 h 6858002"/>
                <a:gd name="connsiteX467" fmla="*/ 0 w 4572002"/>
                <a:gd name="connsiteY467" fmla="*/ 2 h 6858002"/>
                <a:gd name="connsiteX468" fmla="*/ 3766492 w 4572002"/>
                <a:gd name="connsiteY468" fmla="*/ 1 h 6858002"/>
                <a:gd name="connsiteX469" fmla="*/ 3769210 w 4572002"/>
                <a:gd name="connsiteY469" fmla="*/ 21486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Lst>
              <a:rect l="l" t="t" r="r" b="b"/>
              <a:pathLst>
                <a:path w="4572002" h="6858002">
                  <a:moveTo>
                    <a:pt x="4214994" y="6564620"/>
                  </a:moveTo>
                  <a:lnTo>
                    <a:pt x="4214994" y="6564621"/>
                  </a:lnTo>
                  <a:cubicBezTo>
                    <a:pt x="4225281" y="6575479"/>
                    <a:pt x="4231378" y="6582147"/>
                    <a:pt x="4237474" y="6588626"/>
                  </a:cubicBezTo>
                  <a:lnTo>
                    <a:pt x="4254096" y="6625225"/>
                  </a:lnTo>
                  <a:lnTo>
                    <a:pt x="4247001" y="6662540"/>
                  </a:lnTo>
                  <a:lnTo>
                    <a:pt x="4247000" y="6662541"/>
                  </a:lnTo>
                  <a:lnTo>
                    <a:pt x="4246999" y="6662544"/>
                  </a:lnTo>
                  <a:lnTo>
                    <a:pt x="4235550" y="6683027"/>
                  </a:lnTo>
                  <a:lnTo>
                    <a:pt x="4232403" y="6702976"/>
                  </a:lnTo>
                  <a:lnTo>
                    <a:pt x="4232403" y="6702977"/>
                  </a:lnTo>
                  <a:cubicBezTo>
                    <a:pt x="4232808" y="6716169"/>
                    <a:pt x="4237951" y="6729219"/>
                    <a:pt x="4246238" y="6742553"/>
                  </a:cubicBezTo>
                  <a:lnTo>
                    <a:pt x="4246239" y="6742555"/>
                  </a:lnTo>
                  <a:lnTo>
                    <a:pt x="4265716" y="6812062"/>
                  </a:lnTo>
                  <a:lnTo>
                    <a:pt x="4265717" y="6812064"/>
                  </a:lnTo>
                  <a:lnTo>
                    <a:pt x="4265717" y="6812063"/>
                  </a:lnTo>
                  <a:lnTo>
                    <a:pt x="4265716" y="6812062"/>
                  </a:lnTo>
                  <a:lnTo>
                    <a:pt x="4260942" y="6776800"/>
                  </a:lnTo>
                  <a:lnTo>
                    <a:pt x="4246239" y="6742555"/>
                  </a:lnTo>
                  <a:lnTo>
                    <a:pt x="4246238" y="6742552"/>
                  </a:lnTo>
                  <a:lnTo>
                    <a:pt x="4232403" y="6702976"/>
                  </a:lnTo>
                  <a:lnTo>
                    <a:pt x="4246999" y="6662544"/>
                  </a:lnTo>
                  <a:lnTo>
                    <a:pt x="4247000" y="6662542"/>
                  </a:lnTo>
                  <a:lnTo>
                    <a:pt x="4247001" y="6662540"/>
                  </a:lnTo>
                  <a:lnTo>
                    <a:pt x="4254084" y="6645552"/>
                  </a:lnTo>
                  <a:lnTo>
                    <a:pt x="4254096" y="6625225"/>
                  </a:lnTo>
                  <a:lnTo>
                    <a:pt x="4254096" y="6625224"/>
                  </a:lnTo>
                  <a:cubicBezTo>
                    <a:pt x="4252000" y="6611341"/>
                    <a:pt x="4245951" y="6597578"/>
                    <a:pt x="4237474" y="6588625"/>
                  </a:cubicBezTo>
                  <a:close/>
                  <a:moveTo>
                    <a:pt x="4295315" y="6438981"/>
                  </a:moveTo>
                  <a:lnTo>
                    <a:pt x="4275385" y="6463840"/>
                  </a:lnTo>
                  <a:lnTo>
                    <a:pt x="4275382" y="6463849"/>
                  </a:lnTo>
                  <a:lnTo>
                    <a:pt x="4261587" y="6513012"/>
                  </a:lnTo>
                  <a:lnTo>
                    <a:pt x="4242781" y="6546194"/>
                  </a:lnTo>
                  <a:lnTo>
                    <a:pt x="4242781" y="6546195"/>
                  </a:lnTo>
                  <a:lnTo>
                    <a:pt x="4259120" y="6521804"/>
                  </a:lnTo>
                  <a:lnTo>
                    <a:pt x="4261587" y="6513012"/>
                  </a:lnTo>
                  <a:lnTo>
                    <a:pt x="4264398" y="6508052"/>
                  </a:lnTo>
                  <a:lnTo>
                    <a:pt x="4275382" y="6463849"/>
                  </a:lnTo>
                  <a:lnTo>
                    <a:pt x="4275385" y="6463841"/>
                  </a:lnTo>
                  <a:cubicBezTo>
                    <a:pt x="4278336" y="6451650"/>
                    <a:pt x="4285813" y="6444077"/>
                    <a:pt x="4295315" y="6438981"/>
                  </a:cubicBezTo>
                  <a:close/>
                  <a:moveTo>
                    <a:pt x="4381289" y="6365204"/>
                  </a:moveTo>
                  <a:lnTo>
                    <a:pt x="4380008" y="6387910"/>
                  </a:lnTo>
                  <a:lnTo>
                    <a:pt x="4378243" y="6391549"/>
                  </a:lnTo>
                  <a:lnTo>
                    <a:pt x="4370589" y="6407332"/>
                  </a:lnTo>
                  <a:lnTo>
                    <a:pt x="4370589" y="6407333"/>
                  </a:lnTo>
                  <a:lnTo>
                    <a:pt x="4378243" y="6391549"/>
                  </a:lnTo>
                  <a:lnTo>
                    <a:pt x="4380008" y="6387910"/>
                  </a:lnTo>
                  <a:close/>
                  <a:moveTo>
                    <a:pt x="4142220" y="4221391"/>
                  </a:moveTo>
                  <a:lnTo>
                    <a:pt x="4142220" y="4221392"/>
                  </a:lnTo>
                  <a:cubicBezTo>
                    <a:pt x="4142982" y="4232061"/>
                    <a:pt x="4143172" y="4243873"/>
                    <a:pt x="4147936" y="4253015"/>
                  </a:cubicBezTo>
                  <a:cubicBezTo>
                    <a:pt x="4160129" y="4277402"/>
                    <a:pt x="4175749" y="4300071"/>
                    <a:pt x="4187752" y="4324646"/>
                  </a:cubicBezTo>
                  <a:lnTo>
                    <a:pt x="4196706" y="4363891"/>
                  </a:lnTo>
                  <a:lnTo>
                    <a:pt x="4195944" y="4482004"/>
                  </a:lnTo>
                  <a:cubicBezTo>
                    <a:pt x="4193276" y="4546776"/>
                    <a:pt x="4192704" y="4612500"/>
                    <a:pt x="4135934" y="4659174"/>
                  </a:cubicBezTo>
                  <a:cubicBezTo>
                    <a:pt x="4131362" y="4662986"/>
                    <a:pt x="4128694" y="4671176"/>
                    <a:pt x="4127932" y="4677655"/>
                  </a:cubicBezTo>
                  <a:cubicBezTo>
                    <a:pt x="4124313" y="4707564"/>
                    <a:pt x="4123931" y="4738235"/>
                    <a:pt x="4118025" y="4767764"/>
                  </a:cubicBezTo>
                  <a:cubicBezTo>
                    <a:pt x="4115644" y="4779575"/>
                    <a:pt x="4114835" y="4790387"/>
                    <a:pt x="4116716" y="4800483"/>
                  </a:cubicBezTo>
                  <a:lnTo>
                    <a:pt x="4116716" y="4800484"/>
                  </a:lnTo>
                  <a:cubicBezTo>
                    <a:pt x="4118597" y="4810581"/>
                    <a:pt x="4123170" y="4819964"/>
                    <a:pt x="4131552" y="4828917"/>
                  </a:cubicBezTo>
                  <a:lnTo>
                    <a:pt x="4153733" y="4863343"/>
                  </a:lnTo>
                  <a:lnTo>
                    <a:pt x="4161262" y="4889275"/>
                  </a:lnTo>
                  <a:lnTo>
                    <a:pt x="4159557" y="4912168"/>
                  </a:lnTo>
                  <a:cubicBezTo>
                    <a:pt x="4157842" y="4919978"/>
                    <a:pt x="4157485" y="4927122"/>
                    <a:pt x="4158155" y="4933804"/>
                  </a:cubicBezTo>
                  <a:lnTo>
                    <a:pt x="4158155" y="4933805"/>
                  </a:lnTo>
                  <a:lnTo>
                    <a:pt x="4162914" y="4952673"/>
                  </a:lnTo>
                  <a:lnTo>
                    <a:pt x="4165707" y="4957454"/>
                  </a:lnTo>
                  <a:lnTo>
                    <a:pt x="4166985" y="4961456"/>
                  </a:lnTo>
                  <a:cubicBezTo>
                    <a:pt x="4171496" y="4970097"/>
                    <a:pt x="4177202" y="4978394"/>
                    <a:pt x="4182989" y="4987038"/>
                  </a:cubicBezTo>
                  <a:cubicBezTo>
                    <a:pt x="4194228" y="5003802"/>
                    <a:pt x="4208326" y="5022853"/>
                    <a:pt x="4209468" y="5041522"/>
                  </a:cubicBezTo>
                  <a:cubicBezTo>
                    <a:pt x="4210087" y="5052096"/>
                    <a:pt x="4213005" y="5062300"/>
                    <a:pt x="4216684" y="5072376"/>
                  </a:cubicBezTo>
                  <a:lnTo>
                    <a:pt x="4222587" y="5087441"/>
                  </a:lnTo>
                  <a:lnTo>
                    <a:pt x="4235615" y="5133220"/>
                  </a:lnTo>
                  <a:lnTo>
                    <a:pt x="4235616" y="5133225"/>
                  </a:lnTo>
                  <a:lnTo>
                    <a:pt x="4228901" y="5166113"/>
                  </a:lnTo>
                  <a:lnTo>
                    <a:pt x="4228901" y="5166114"/>
                  </a:lnTo>
                  <a:cubicBezTo>
                    <a:pt x="4228139" y="5167638"/>
                    <a:pt x="4228712" y="5169781"/>
                    <a:pt x="4229593" y="5172091"/>
                  </a:cubicBezTo>
                  <a:lnTo>
                    <a:pt x="4232139" y="5179068"/>
                  </a:lnTo>
                  <a:cubicBezTo>
                    <a:pt x="4235759" y="5196595"/>
                    <a:pt x="4235807" y="5213598"/>
                    <a:pt x="4231973" y="5229434"/>
                  </a:cubicBezTo>
                  <a:lnTo>
                    <a:pt x="4225669" y="5241089"/>
                  </a:lnTo>
                  <a:lnTo>
                    <a:pt x="4208517" y="5272796"/>
                  </a:lnTo>
                  <a:cubicBezTo>
                    <a:pt x="4196871" y="5285441"/>
                    <a:pt x="4189165" y="5298595"/>
                    <a:pt x="4184613" y="5312288"/>
                  </a:cubicBezTo>
                  <a:lnTo>
                    <a:pt x="4183557" y="5321350"/>
                  </a:lnTo>
                  <a:lnTo>
                    <a:pt x="4181083" y="5326163"/>
                  </a:lnTo>
                  <a:lnTo>
                    <a:pt x="4179637" y="5355014"/>
                  </a:lnTo>
                  <a:lnTo>
                    <a:pt x="4179637" y="5355015"/>
                  </a:lnTo>
                  <a:cubicBezTo>
                    <a:pt x="4180286" y="5364883"/>
                    <a:pt x="4181989" y="5375003"/>
                    <a:pt x="4184513" y="5385385"/>
                  </a:cubicBezTo>
                  <a:cubicBezTo>
                    <a:pt x="4187752" y="5398722"/>
                    <a:pt x="4190038" y="5412058"/>
                    <a:pt x="4192704" y="5425583"/>
                  </a:cubicBezTo>
                  <a:cubicBezTo>
                    <a:pt x="4196514" y="5443871"/>
                    <a:pt x="4200516" y="5462352"/>
                    <a:pt x="4204327" y="5480638"/>
                  </a:cubicBezTo>
                  <a:lnTo>
                    <a:pt x="4208850" y="5507668"/>
                  </a:lnTo>
                  <a:lnTo>
                    <a:pt x="4198232" y="5531692"/>
                  </a:lnTo>
                  <a:lnTo>
                    <a:pt x="4198231" y="5531693"/>
                  </a:lnTo>
                  <a:cubicBezTo>
                    <a:pt x="4191181" y="5537600"/>
                    <a:pt x="4187989" y="5542649"/>
                    <a:pt x="4188085" y="5547578"/>
                  </a:cubicBezTo>
                  <a:lnTo>
                    <a:pt x="4188085" y="5547579"/>
                  </a:lnTo>
                  <a:cubicBezTo>
                    <a:pt x="4188180" y="5552508"/>
                    <a:pt x="4191562" y="5557318"/>
                    <a:pt x="4197659" y="5562747"/>
                  </a:cubicBezTo>
                  <a:cubicBezTo>
                    <a:pt x="4240332" y="5600468"/>
                    <a:pt x="4267003" y="5646190"/>
                    <a:pt x="4268907" y="5704484"/>
                  </a:cubicBezTo>
                  <a:cubicBezTo>
                    <a:pt x="4269289" y="5716486"/>
                    <a:pt x="4271954" y="5728679"/>
                    <a:pt x="4274812" y="5740489"/>
                  </a:cubicBezTo>
                  <a:cubicBezTo>
                    <a:pt x="4276527" y="5747729"/>
                    <a:pt x="4278433" y="5756494"/>
                    <a:pt x="4283578" y="5760874"/>
                  </a:cubicBezTo>
                  <a:cubicBezTo>
                    <a:pt x="4322821" y="5794975"/>
                    <a:pt x="4350063" y="5837458"/>
                    <a:pt x="4371973" y="5883752"/>
                  </a:cubicBezTo>
                  <a:lnTo>
                    <a:pt x="4371974" y="5883757"/>
                  </a:lnTo>
                  <a:lnTo>
                    <a:pt x="4389877" y="5935946"/>
                  </a:lnTo>
                  <a:lnTo>
                    <a:pt x="4389878" y="5935950"/>
                  </a:lnTo>
                  <a:lnTo>
                    <a:pt x="4386259" y="5993290"/>
                  </a:lnTo>
                  <a:lnTo>
                    <a:pt x="4386259" y="5993291"/>
                  </a:lnTo>
                  <a:cubicBezTo>
                    <a:pt x="4385116" y="6004531"/>
                    <a:pt x="4385306" y="6017485"/>
                    <a:pt x="4379782" y="6026440"/>
                  </a:cubicBezTo>
                  <a:cubicBezTo>
                    <a:pt x="4362445" y="6054825"/>
                    <a:pt x="4343778" y="6082258"/>
                    <a:pt x="4323583" y="6108738"/>
                  </a:cubicBezTo>
                  <a:cubicBezTo>
                    <a:pt x="4314914" y="6120074"/>
                    <a:pt x="4309961" y="6126884"/>
                    <a:pt x="4309890" y="6133314"/>
                  </a:cubicBezTo>
                  <a:lnTo>
                    <a:pt x="4309890" y="6133315"/>
                  </a:lnTo>
                  <a:lnTo>
                    <a:pt x="4313591" y="6143190"/>
                  </a:lnTo>
                  <a:lnTo>
                    <a:pt x="4325486" y="6155600"/>
                  </a:lnTo>
                  <a:lnTo>
                    <a:pt x="4325488" y="6155603"/>
                  </a:lnTo>
                  <a:cubicBezTo>
                    <a:pt x="4347778" y="6175798"/>
                    <a:pt x="4359398" y="6200945"/>
                    <a:pt x="4364160" y="6228757"/>
                  </a:cubicBezTo>
                  <a:lnTo>
                    <a:pt x="4381497" y="6361540"/>
                  </a:lnTo>
                  <a:lnTo>
                    <a:pt x="4381497" y="6361539"/>
                  </a:lnTo>
                  <a:cubicBezTo>
                    <a:pt x="4377877" y="6317151"/>
                    <a:pt x="4371590" y="6272764"/>
                    <a:pt x="4364160" y="6228756"/>
                  </a:cubicBezTo>
                  <a:cubicBezTo>
                    <a:pt x="4359398" y="6200944"/>
                    <a:pt x="4347778" y="6175797"/>
                    <a:pt x="4325488" y="6155602"/>
                  </a:cubicBezTo>
                  <a:lnTo>
                    <a:pt x="4325486" y="6155600"/>
                  </a:lnTo>
                  <a:lnTo>
                    <a:pt x="4309890" y="6133315"/>
                  </a:lnTo>
                  <a:lnTo>
                    <a:pt x="4323583" y="6108739"/>
                  </a:lnTo>
                  <a:cubicBezTo>
                    <a:pt x="4343778" y="6082259"/>
                    <a:pt x="4362445" y="6054826"/>
                    <a:pt x="4379782" y="6026441"/>
                  </a:cubicBezTo>
                  <a:cubicBezTo>
                    <a:pt x="4385306" y="6017486"/>
                    <a:pt x="4385116" y="6004532"/>
                    <a:pt x="4386259" y="5993292"/>
                  </a:cubicBezTo>
                  <a:lnTo>
                    <a:pt x="4386259" y="5993290"/>
                  </a:lnTo>
                  <a:lnTo>
                    <a:pt x="4389712" y="5964477"/>
                  </a:lnTo>
                  <a:lnTo>
                    <a:pt x="4389878" y="5935950"/>
                  </a:lnTo>
                  <a:lnTo>
                    <a:pt x="4389878" y="5935949"/>
                  </a:lnTo>
                  <a:lnTo>
                    <a:pt x="4389877" y="5935946"/>
                  </a:lnTo>
                  <a:lnTo>
                    <a:pt x="4382997" y="5909351"/>
                  </a:lnTo>
                  <a:lnTo>
                    <a:pt x="4371974" y="5883757"/>
                  </a:lnTo>
                  <a:lnTo>
                    <a:pt x="4371973" y="5883751"/>
                  </a:lnTo>
                  <a:cubicBezTo>
                    <a:pt x="4350063" y="5837457"/>
                    <a:pt x="4322821" y="5794974"/>
                    <a:pt x="4283578" y="5760873"/>
                  </a:cubicBezTo>
                  <a:cubicBezTo>
                    <a:pt x="4278433" y="5756493"/>
                    <a:pt x="4276527" y="5747728"/>
                    <a:pt x="4274812" y="5740488"/>
                  </a:cubicBezTo>
                  <a:cubicBezTo>
                    <a:pt x="4271954" y="5728678"/>
                    <a:pt x="4269289" y="5716485"/>
                    <a:pt x="4268907" y="5704483"/>
                  </a:cubicBezTo>
                  <a:cubicBezTo>
                    <a:pt x="4267003" y="5646189"/>
                    <a:pt x="4240332" y="5600467"/>
                    <a:pt x="4197659" y="5562746"/>
                  </a:cubicBezTo>
                  <a:lnTo>
                    <a:pt x="4188085" y="5547578"/>
                  </a:lnTo>
                  <a:lnTo>
                    <a:pt x="4198231" y="5531694"/>
                  </a:lnTo>
                  <a:lnTo>
                    <a:pt x="4198232" y="5531692"/>
                  </a:lnTo>
                  <a:lnTo>
                    <a:pt x="4206630" y="5520422"/>
                  </a:lnTo>
                  <a:lnTo>
                    <a:pt x="4208850" y="5507668"/>
                  </a:lnTo>
                  <a:lnTo>
                    <a:pt x="4208850" y="5507667"/>
                  </a:lnTo>
                  <a:cubicBezTo>
                    <a:pt x="4208803" y="5498832"/>
                    <a:pt x="4206231" y="5489497"/>
                    <a:pt x="4204327" y="5480637"/>
                  </a:cubicBezTo>
                  <a:cubicBezTo>
                    <a:pt x="4200516" y="5462351"/>
                    <a:pt x="4196514" y="5443870"/>
                    <a:pt x="4192704" y="5425582"/>
                  </a:cubicBezTo>
                  <a:cubicBezTo>
                    <a:pt x="4190038" y="5412057"/>
                    <a:pt x="4187752" y="5398721"/>
                    <a:pt x="4184513" y="5385384"/>
                  </a:cubicBezTo>
                  <a:lnTo>
                    <a:pt x="4179637" y="5355014"/>
                  </a:lnTo>
                  <a:lnTo>
                    <a:pt x="4183557" y="5321350"/>
                  </a:lnTo>
                  <a:lnTo>
                    <a:pt x="4208517" y="5272797"/>
                  </a:lnTo>
                  <a:lnTo>
                    <a:pt x="4225669" y="5241089"/>
                  </a:lnTo>
                  <a:lnTo>
                    <a:pt x="4231973" y="5229433"/>
                  </a:lnTo>
                  <a:lnTo>
                    <a:pt x="4232139" y="5179068"/>
                  </a:lnTo>
                  <a:lnTo>
                    <a:pt x="4232139" y="5179067"/>
                  </a:lnTo>
                  <a:cubicBezTo>
                    <a:pt x="4231663" y="5176876"/>
                    <a:pt x="4230473" y="5174400"/>
                    <a:pt x="4229593" y="5172090"/>
                  </a:cubicBezTo>
                  <a:lnTo>
                    <a:pt x="4228901" y="5166114"/>
                  </a:lnTo>
                  <a:lnTo>
                    <a:pt x="4235616" y="5133225"/>
                  </a:lnTo>
                  <a:lnTo>
                    <a:pt x="4235616" y="5133224"/>
                  </a:lnTo>
                  <a:lnTo>
                    <a:pt x="4235615" y="5133220"/>
                  </a:lnTo>
                  <a:lnTo>
                    <a:pt x="4228473" y="5102461"/>
                  </a:lnTo>
                  <a:lnTo>
                    <a:pt x="4222587" y="5087441"/>
                  </a:lnTo>
                  <a:lnTo>
                    <a:pt x="4222582" y="5087423"/>
                  </a:lnTo>
                  <a:cubicBezTo>
                    <a:pt x="4216496" y="5072411"/>
                    <a:pt x="4210397" y="5057381"/>
                    <a:pt x="4209468" y="5041521"/>
                  </a:cubicBezTo>
                  <a:cubicBezTo>
                    <a:pt x="4208326" y="5022852"/>
                    <a:pt x="4194228" y="5003801"/>
                    <a:pt x="4182989" y="4987037"/>
                  </a:cubicBezTo>
                  <a:lnTo>
                    <a:pt x="4165707" y="4957454"/>
                  </a:lnTo>
                  <a:lnTo>
                    <a:pt x="4158155" y="4933805"/>
                  </a:lnTo>
                  <a:lnTo>
                    <a:pt x="4159557" y="4912169"/>
                  </a:lnTo>
                  <a:cubicBezTo>
                    <a:pt x="4161319" y="4904358"/>
                    <a:pt x="4161831" y="4896714"/>
                    <a:pt x="4161262" y="4889276"/>
                  </a:cubicBezTo>
                  <a:lnTo>
                    <a:pt x="4161262" y="4889275"/>
                  </a:lnTo>
                  <a:lnTo>
                    <a:pt x="4156484" y="4867614"/>
                  </a:lnTo>
                  <a:lnTo>
                    <a:pt x="4153733" y="4863343"/>
                  </a:lnTo>
                  <a:lnTo>
                    <a:pt x="4151983" y="4857317"/>
                  </a:lnTo>
                  <a:cubicBezTo>
                    <a:pt x="4146840" y="4847214"/>
                    <a:pt x="4139839" y="4837703"/>
                    <a:pt x="4131552" y="4828916"/>
                  </a:cubicBezTo>
                  <a:lnTo>
                    <a:pt x="4116716" y="4800483"/>
                  </a:lnTo>
                  <a:lnTo>
                    <a:pt x="4118025" y="4767765"/>
                  </a:lnTo>
                  <a:cubicBezTo>
                    <a:pt x="4123931" y="4738236"/>
                    <a:pt x="4124313" y="4707565"/>
                    <a:pt x="4127932" y="4677656"/>
                  </a:cubicBezTo>
                  <a:cubicBezTo>
                    <a:pt x="4128694" y="4671177"/>
                    <a:pt x="4131362" y="4662987"/>
                    <a:pt x="4135934" y="4659175"/>
                  </a:cubicBezTo>
                  <a:cubicBezTo>
                    <a:pt x="4192704" y="4612501"/>
                    <a:pt x="4193276" y="4546777"/>
                    <a:pt x="4195944" y="4482005"/>
                  </a:cubicBezTo>
                  <a:cubicBezTo>
                    <a:pt x="4197659" y="4442762"/>
                    <a:pt x="4197659" y="4403326"/>
                    <a:pt x="4196706" y="4363891"/>
                  </a:cubicBezTo>
                  <a:lnTo>
                    <a:pt x="4196706" y="4363890"/>
                  </a:lnTo>
                  <a:cubicBezTo>
                    <a:pt x="4196514" y="4350554"/>
                    <a:pt x="4193466" y="4336457"/>
                    <a:pt x="4187752" y="4324645"/>
                  </a:cubicBezTo>
                  <a:cubicBezTo>
                    <a:pt x="4175749" y="4300070"/>
                    <a:pt x="4160129" y="4277401"/>
                    <a:pt x="4147936" y="4253014"/>
                  </a:cubicBezTo>
                  <a:close/>
                  <a:moveTo>
                    <a:pt x="4211111" y="2836172"/>
                  </a:moveTo>
                  <a:lnTo>
                    <a:pt x="4202421" y="2848793"/>
                  </a:lnTo>
                  <a:cubicBezTo>
                    <a:pt x="4197421" y="2865010"/>
                    <a:pt x="4191562" y="2881307"/>
                    <a:pt x="4186816" y="2897785"/>
                  </a:cubicBezTo>
                  <a:lnTo>
                    <a:pt x="4185787" y="2903551"/>
                  </a:lnTo>
                  <a:lnTo>
                    <a:pt x="4182513" y="2914328"/>
                  </a:lnTo>
                  <a:lnTo>
                    <a:pt x="4177882" y="2947858"/>
                  </a:lnTo>
                  <a:lnTo>
                    <a:pt x="4177881" y="2947862"/>
                  </a:lnTo>
                  <a:lnTo>
                    <a:pt x="4177881" y="2947863"/>
                  </a:lnTo>
                  <a:cubicBezTo>
                    <a:pt x="4177512" y="2959157"/>
                    <a:pt x="4178512" y="2970576"/>
                    <a:pt x="4181465" y="2982149"/>
                  </a:cubicBezTo>
                  <a:lnTo>
                    <a:pt x="4193158" y="3077402"/>
                  </a:lnTo>
                  <a:lnTo>
                    <a:pt x="4180703" y="3172654"/>
                  </a:lnTo>
                  <a:cubicBezTo>
                    <a:pt x="4154794" y="3276480"/>
                    <a:pt x="4127362" y="3380305"/>
                    <a:pt x="4133076" y="3489467"/>
                  </a:cubicBezTo>
                  <a:cubicBezTo>
                    <a:pt x="4134028" y="3507563"/>
                    <a:pt x="4122407" y="3529090"/>
                    <a:pt x="4110977" y="3544713"/>
                  </a:cubicBezTo>
                  <a:cubicBezTo>
                    <a:pt x="4100119" y="3559668"/>
                    <a:pt x="4094260" y="3566812"/>
                    <a:pt x="4093355" y="3574408"/>
                  </a:cubicBezTo>
                  <a:lnTo>
                    <a:pt x="4093355" y="3574409"/>
                  </a:lnTo>
                  <a:cubicBezTo>
                    <a:pt x="4092450" y="3582005"/>
                    <a:pt x="4096499" y="3590054"/>
                    <a:pt x="4105453" y="3606818"/>
                  </a:cubicBezTo>
                  <a:cubicBezTo>
                    <a:pt x="4109835" y="3614820"/>
                    <a:pt x="4112501" y="3624726"/>
                    <a:pt x="4118979" y="3630633"/>
                  </a:cubicBezTo>
                  <a:lnTo>
                    <a:pt x="4136708" y="3654416"/>
                  </a:lnTo>
                  <a:lnTo>
                    <a:pt x="4140382" y="3668940"/>
                  </a:lnTo>
                  <a:lnTo>
                    <a:pt x="4143220" y="3680164"/>
                  </a:lnTo>
                  <a:lnTo>
                    <a:pt x="4139172" y="3734837"/>
                  </a:lnTo>
                  <a:lnTo>
                    <a:pt x="4139172" y="3734838"/>
                  </a:lnTo>
                  <a:cubicBezTo>
                    <a:pt x="4138220" y="3741316"/>
                    <a:pt x="4136886" y="3749126"/>
                    <a:pt x="4139554" y="3754653"/>
                  </a:cubicBezTo>
                  <a:lnTo>
                    <a:pt x="4145911" y="3789776"/>
                  </a:lnTo>
                  <a:lnTo>
                    <a:pt x="4130980" y="3822472"/>
                  </a:lnTo>
                  <a:cubicBezTo>
                    <a:pt x="4123932" y="3831902"/>
                    <a:pt x="4118312" y="3842046"/>
                    <a:pt x="4116645" y="3852619"/>
                  </a:cubicBezTo>
                  <a:lnTo>
                    <a:pt x="4116645" y="3852620"/>
                  </a:lnTo>
                  <a:lnTo>
                    <a:pt x="4117425" y="3868764"/>
                  </a:lnTo>
                  <a:lnTo>
                    <a:pt x="4126028" y="3885337"/>
                  </a:lnTo>
                  <a:lnTo>
                    <a:pt x="4126028" y="3885339"/>
                  </a:lnTo>
                  <a:cubicBezTo>
                    <a:pt x="4135744" y="3897722"/>
                    <a:pt x="4143150" y="3910319"/>
                    <a:pt x="4148409" y="3923125"/>
                  </a:cubicBezTo>
                  <a:lnTo>
                    <a:pt x="4157913" y="3962160"/>
                  </a:lnTo>
                  <a:lnTo>
                    <a:pt x="4142221" y="4043838"/>
                  </a:lnTo>
                  <a:lnTo>
                    <a:pt x="4142220" y="4043839"/>
                  </a:lnTo>
                  <a:cubicBezTo>
                    <a:pt x="4133457" y="4063842"/>
                    <a:pt x="4128075" y="4083702"/>
                    <a:pt x="4127099" y="4103825"/>
                  </a:cubicBezTo>
                  <a:lnTo>
                    <a:pt x="4127099" y="4103826"/>
                  </a:lnTo>
                  <a:lnTo>
                    <a:pt x="4129066" y="4134256"/>
                  </a:lnTo>
                  <a:lnTo>
                    <a:pt x="4138410" y="4165382"/>
                  </a:lnTo>
                  <a:lnTo>
                    <a:pt x="4138410" y="4165384"/>
                  </a:lnTo>
                  <a:lnTo>
                    <a:pt x="4142315" y="4192388"/>
                  </a:lnTo>
                  <a:lnTo>
                    <a:pt x="4142315" y="4192387"/>
                  </a:lnTo>
                  <a:cubicBezTo>
                    <a:pt x="4142411" y="4182767"/>
                    <a:pt x="4141839" y="4173480"/>
                    <a:pt x="4138410" y="4165383"/>
                  </a:cubicBezTo>
                  <a:lnTo>
                    <a:pt x="4138410" y="4165382"/>
                  </a:lnTo>
                  <a:lnTo>
                    <a:pt x="4127099" y="4103826"/>
                  </a:lnTo>
                  <a:lnTo>
                    <a:pt x="4142220" y="4043840"/>
                  </a:lnTo>
                  <a:lnTo>
                    <a:pt x="4142221" y="4043838"/>
                  </a:lnTo>
                  <a:lnTo>
                    <a:pt x="4155523" y="4002410"/>
                  </a:lnTo>
                  <a:lnTo>
                    <a:pt x="4157913" y="3962160"/>
                  </a:lnTo>
                  <a:lnTo>
                    <a:pt x="4157913" y="3962159"/>
                  </a:lnTo>
                  <a:cubicBezTo>
                    <a:pt x="4155651" y="3935727"/>
                    <a:pt x="4145460" y="3910104"/>
                    <a:pt x="4126028" y="3885338"/>
                  </a:cubicBezTo>
                  <a:lnTo>
                    <a:pt x="4126028" y="3885337"/>
                  </a:lnTo>
                  <a:lnTo>
                    <a:pt x="4116645" y="3852620"/>
                  </a:lnTo>
                  <a:lnTo>
                    <a:pt x="4130980" y="3822473"/>
                  </a:lnTo>
                  <a:cubicBezTo>
                    <a:pt x="4139172" y="3811614"/>
                    <a:pt x="4144316" y="3800897"/>
                    <a:pt x="4145911" y="3789777"/>
                  </a:cubicBezTo>
                  <a:lnTo>
                    <a:pt x="4145911" y="3789776"/>
                  </a:lnTo>
                  <a:cubicBezTo>
                    <a:pt x="4147507" y="3778655"/>
                    <a:pt x="4145554" y="3767130"/>
                    <a:pt x="4139554" y="3754652"/>
                  </a:cubicBezTo>
                  <a:lnTo>
                    <a:pt x="4139172" y="3734838"/>
                  </a:lnTo>
                  <a:lnTo>
                    <a:pt x="4143220" y="3680164"/>
                  </a:lnTo>
                  <a:lnTo>
                    <a:pt x="4143220" y="3680163"/>
                  </a:lnTo>
                  <a:lnTo>
                    <a:pt x="4140382" y="3668940"/>
                  </a:lnTo>
                  <a:lnTo>
                    <a:pt x="4136708" y="3654416"/>
                  </a:lnTo>
                  <a:lnTo>
                    <a:pt x="4136708" y="3654416"/>
                  </a:lnTo>
                  <a:lnTo>
                    <a:pt x="4136708" y="3654415"/>
                  </a:lnTo>
                  <a:cubicBezTo>
                    <a:pt x="4132898" y="3646123"/>
                    <a:pt x="4127219" y="3638157"/>
                    <a:pt x="4118979" y="3630632"/>
                  </a:cubicBezTo>
                  <a:cubicBezTo>
                    <a:pt x="4112501" y="3624725"/>
                    <a:pt x="4109835" y="3614819"/>
                    <a:pt x="4105453" y="3606817"/>
                  </a:cubicBezTo>
                  <a:cubicBezTo>
                    <a:pt x="4100976" y="3598435"/>
                    <a:pt x="4097725" y="3592232"/>
                    <a:pt x="4095707" y="3587174"/>
                  </a:cubicBezTo>
                  <a:lnTo>
                    <a:pt x="4093355" y="3574408"/>
                  </a:lnTo>
                  <a:lnTo>
                    <a:pt x="4098434" y="3562321"/>
                  </a:lnTo>
                  <a:cubicBezTo>
                    <a:pt x="4101369" y="3557716"/>
                    <a:pt x="4105548" y="3552191"/>
                    <a:pt x="4110977" y="3544714"/>
                  </a:cubicBezTo>
                  <a:cubicBezTo>
                    <a:pt x="4122407" y="3529091"/>
                    <a:pt x="4134028" y="3507564"/>
                    <a:pt x="4133076" y="3489468"/>
                  </a:cubicBezTo>
                  <a:cubicBezTo>
                    <a:pt x="4127362" y="3380306"/>
                    <a:pt x="4154794" y="3276481"/>
                    <a:pt x="4180703" y="3172655"/>
                  </a:cubicBezTo>
                  <a:cubicBezTo>
                    <a:pt x="4188705" y="3140650"/>
                    <a:pt x="4192943" y="3109026"/>
                    <a:pt x="4193158" y="3077402"/>
                  </a:cubicBezTo>
                  <a:lnTo>
                    <a:pt x="4193158" y="3077401"/>
                  </a:lnTo>
                  <a:cubicBezTo>
                    <a:pt x="4193372" y="3045777"/>
                    <a:pt x="4189562" y="3014153"/>
                    <a:pt x="4181465" y="2982148"/>
                  </a:cubicBezTo>
                  <a:lnTo>
                    <a:pt x="4177881" y="2947863"/>
                  </a:lnTo>
                  <a:lnTo>
                    <a:pt x="4177882" y="2947858"/>
                  </a:lnTo>
                  <a:lnTo>
                    <a:pt x="4185787" y="2903551"/>
                  </a:lnTo>
                  <a:lnTo>
                    <a:pt x="4202421" y="2848794"/>
                  </a:lnTo>
                  <a:cubicBezTo>
                    <a:pt x="4203754" y="2844317"/>
                    <a:pt x="4207040" y="2839983"/>
                    <a:pt x="4211111" y="2836173"/>
                  </a:cubicBezTo>
                  <a:close/>
                  <a:moveTo>
                    <a:pt x="3726625" y="1508458"/>
                  </a:moveTo>
                  <a:lnTo>
                    <a:pt x="3698531" y="1596214"/>
                  </a:lnTo>
                  <a:cubicBezTo>
                    <a:pt x="3696054" y="1604979"/>
                    <a:pt x="3697579" y="1615837"/>
                    <a:pt x="3700436" y="1624981"/>
                  </a:cubicBezTo>
                  <a:cubicBezTo>
                    <a:pt x="3710152" y="1656224"/>
                    <a:pt x="3734537" y="1676037"/>
                    <a:pt x="3757017" y="1697754"/>
                  </a:cubicBezTo>
                  <a:cubicBezTo>
                    <a:pt x="3766924" y="1707280"/>
                    <a:pt x="3773972" y="1720424"/>
                    <a:pt x="3779686" y="1733189"/>
                  </a:cubicBezTo>
                  <a:cubicBezTo>
                    <a:pt x="3794357" y="1766336"/>
                    <a:pt x="3807501" y="1800247"/>
                    <a:pt x="3821407" y="1833776"/>
                  </a:cubicBezTo>
                  <a:cubicBezTo>
                    <a:pt x="3822741" y="1837014"/>
                    <a:pt x="3826170" y="1839680"/>
                    <a:pt x="3829028" y="1842159"/>
                  </a:cubicBezTo>
                  <a:cubicBezTo>
                    <a:pt x="3859129" y="1866923"/>
                    <a:pt x="3889418" y="1891498"/>
                    <a:pt x="3919519" y="1916455"/>
                  </a:cubicBezTo>
                  <a:cubicBezTo>
                    <a:pt x="3925233" y="1921217"/>
                    <a:pt x="3929425" y="1928077"/>
                    <a:pt x="3934949" y="1933220"/>
                  </a:cubicBezTo>
                  <a:cubicBezTo>
                    <a:pt x="3942569" y="1940460"/>
                    <a:pt x="3949810" y="1949604"/>
                    <a:pt x="3958954" y="1953414"/>
                  </a:cubicBezTo>
                  <a:cubicBezTo>
                    <a:pt x="3987719" y="1965225"/>
                    <a:pt x="4000103" y="1987895"/>
                    <a:pt x="4005437" y="2016470"/>
                  </a:cubicBezTo>
                  <a:cubicBezTo>
                    <a:pt x="4010390" y="2042571"/>
                    <a:pt x="4014582" y="2068670"/>
                    <a:pt x="4020296" y="2094579"/>
                  </a:cubicBezTo>
                  <a:cubicBezTo>
                    <a:pt x="4027154" y="2126202"/>
                    <a:pt x="4034584" y="2157637"/>
                    <a:pt x="4042967" y="2188880"/>
                  </a:cubicBezTo>
                  <a:cubicBezTo>
                    <a:pt x="4046587" y="2202405"/>
                    <a:pt x="4050777" y="2216693"/>
                    <a:pt x="4058207" y="2228315"/>
                  </a:cubicBezTo>
                  <a:cubicBezTo>
                    <a:pt x="4078782" y="2260891"/>
                    <a:pt x="4092688" y="2295754"/>
                    <a:pt x="4087164" y="2334045"/>
                  </a:cubicBezTo>
                  <a:cubicBezTo>
                    <a:pt x="4082782" y="2364716"/>
                    <a:pt x="4094022" y="2390435"/>
                    <a:pt x="4111549" y="2409486"/>
                  </a:cubicBezTo>
                  <a:cubicBezTo>
                    <a:pt x="4119503" y="2418155"/>
                    <a:pt x="4125016" y="2426977"/>
                    <a:pt x="4128650" y="2435913"/>
                  </a:cubicBezTo>
                  <a:lnTo>
                    <a:pt x="4134481" y="2463018"/>
                  </a:lnTo>
                  <a:lnTo>
                    <a:pt x="4125839" y="2518262"/>
                  </a:lnTo>
                  <a:lnTo>
                    <a:pt x="4125838" y="2518264"/>
                  </a:lnTo>
                  <a:cubicBezTo>
                    <a:pt x="4123171" y="2527790"/>
                    <a:pt x="4122027" y="2536457"/>
                    <a:pt x="4122194" y="2545006"/>
                  </a:cubicBezTo>
                  <a:lnTo>
                    <a:pt x="4122194" y="2545007"/>
                  </a:lnTo>
                  <a:cubicBezTo>
                    <a:pt x="4122360" y="2553556"/>
                    <a:pt x="4123837" y="2561986"/>
                    <a:pt x="4126408" y="2571035"/>
                  </a:cubicBezTo>
                  <a:cubicBezTo>
                    <a:pt x="4138410" y="2612946"/>
                    <a:pt x="4170987" y="2640951"/>
                    <a:pt x="4199563" y="2668002"/>
                  </a:cubicBezTo>
                  <a:cubicBezTo>
                    <a:pt x="4223947" y="2691055"/>
                    <a:pt x="4237663" y="2716964"/>
                    <a:pt x="4247953" y="2745349"/>
                  </a:cubicBezTo>
                  <a:lnTo>
                    <a:pt x="4247954" y="2745352"/>
                  </a:lnTo>
                  <a:lnTo>
                    <a:pt x="4253873" y="2778006"/>
                  </a:lnTo>
                  <a:lnTo>
                    <a:pt x="4253453" y="2785440"/>
                  </a:lnTo>
                  <a:lnTo>
                    <a:pt x="4243374" y="2811780"/>
                  </a:lnTo>
                  <a:lnTo>
                    <a:pt x="4243371" y="2811787"/>
                  </a:lnTo>
                  <a:lnTo>
                    <a:pt x="4243372" y="2811787"/>
                  </a:lnTo>
                  <a:lnTo>
                    <a:pt x="4243374" y="2811780"/>
                  </a:lnTo>
                  <a:lnTo>
                    <a:pt x="4253025" y="2793023"/>
                  </a:lnTo>
                  <a:lnTo>
                    <a:pt x="4253453" y="2785440"/>
                  </a:lnTo>
                  <a:lnTo>
                    <a:pt x="4254654" y="2782305"/>
                  </a:lnTo>
                  <a:lnTo>
                    <a:pt x="4253873" y="2778006"/>
                  </a:lnTo>
                  <a:lnTo>
                    <a:pt x="4254284" y="2770758"/>
                  </a:lnTo>
                  <a:lnTo>
                    <a:pt x="4247954" y="2745352"/>
                  </a:lnTo>
                  <a:lnTo>
                    <a:pt x="4247953" y="2745348"/>
                  </a:lnTo>
                  <a:cubicBezTo>
                    <a:pt x="4237663" y="2716963"/>
                    <a:pt x="4223947" y="2691054"/>
                    <a:pt x="4199563" y="2668001"/>
                  </a:cubicBezTo>
                  <a:cubicBezTo>
                    <a:pt x="4170987" y="2640950"/>
                    <a:pt x="4138410" y="2612945"/>
                    <a:pt x="4126408" y="2571034"/>
                  </a:cubicBezTo>
                  <a:lnTo>
                    <a:pt x="4122194" y="2545007"/>
                  </a:lnTo>
                  <a:lnTo>
                    <a:pt x="4125838" y="2518265"/>
                  </a:lnTo>
                  <a:lnTo>
                    <a:pt x="4125839" y="2518262"/>
                  </a:lnTo>
                  <a:lnTo>
                    <a:pt x="4132419" y="2490551"/>
                  </a:lnTo>
                  <a:lnTo>
                    <a:pt x="4134481" y="2463018"/>
                  </a:lnTo>
                  <a:lnTo>
                    <a:pt x="4134481" y="2463017"/>
                  </a:lnTo>
                  <a:cubicBezTo>
                    <a:pt x="4133600" y="2444777"/>
                    <a:pt x="4127457" y="2426822"/>
                    <a:pt x="4111549" y="2409485"/>
                  </a:cubicBezTo>
                  <a:cubicBezTo>
                    <a:pt x="4094022" y="2390434"/>
                    <a:pt x="4082782" y="2364715"/>
                    <a:pt x="4087164" y="2334044"/>
                  </a:cubicBezTo>
                  <a:cubicBezTo>
                    <a:pt x="4092688" y="2295753"/>
                    <a:pt x="4078782" y="2260890"/>
                    <a:pt x="4058207" y="2228314"/>
                  </a:cubicBezTo>
                  <a:cubicBezTo>
                    <a:pt x="4050777" y="2216692"/>
                    <a:pt x="4046587" y="2202404"/>
                    <a:pt x="4042967" y="2188879"/>
                  </a:cubicBezTo>
                  <a:cubicBezTo>
                    <a:pt x="4034584" y="2157636"/>
                    <a:pt x="4027154" y="2126201"/>
                    <a:pt x="4020296" y="2094578"/>
                  </a:cubicBezTo>
                  <a:cubicBezTo>
                    <a:pt x="4014582" y="2068669"/>
                    <a:pt x="4010390" y="2042570"/>
                    <a:pt x="4005437" y="2016469"/>
                  </a:cubicBezTo>
                  <a:cubicBezTo>
                    <a:pt x="4000103" y="1987894"/>
                    <a:pt x="3987719" y="1965224"/>
                    <a:pt x="3958954" y="1953413"/>
                  </a:cubicBezTo>
                  <a:cubicBezTo>
                    <a:pt x="3949810" y="1949603"/>
                    <a:pt x="3942569" y="1940459"/>
                    <a:pt x="3934949" y="1933219"/>
                  </a:cubicBezTo>
                  <a:cubicBezTo>
                    <a:pt x="3929425" y="1928076"/>
                    <a:pt x="3925233" y="1921216"/>
                    <a:pt x="3919519" y="1916454"/>
                  </a:cubicBezTo>
                  <a:cubicBezTo>
                    <a:pt x="3889418" y="1891497"/>
                    <a:pt x="3859129" y="1866922"/>
                    <a:pt x="3829028" y="1842158"/>
                  </a:cubicBezTo>
                  <a:cubicBezTo>
                    <a:pt x="3826170" y="1839679"/>
                    <a:pt x="3822741" y="1837013"/>
                    <a:pt x="3821407" y="1833775"/>
                  </a:cubicBezTo>
                  <a:cubicBezTo>
                    <a:pt x="3807501" y="1800246"/>
                    <a:pt x="3794358" y="1766335"/>
                    <a:pt x="3779686" y="1733188"/>
                  </a:cubicBezTo>
                  <a:cubicBezTo>
                    <a:pt x="3773972" y="1720423"/>
                    <a:pt x="3766924" y="1707279"/>
                    <a:pt x="3757018" y="1697753"/>
                  </a:cubicBezTo>
                  <a:cubicBezTo>
                    <a:pt x="3734538" y="1676036"/>
                    <a:pt x="3710152" y="1656223"/>
                    <a:pt x="3700436" y="1624980"/>
                  </a:cubicBezTo>
                  <a:cubicBezTo>
                    <a:pt x="3697580" y="1615836"/>
                    <a:pt x="3696055" y="1604978"/>
                    <a:pt x="3698532" y="1596213"/>
                  </a:cubicBezTo>
                  <a:close/>
                  <a:moveTo>
                    <a:pt x="3745230" y="1459073"/>
                  </a:moveTo>
                  <a:lnTo>
                    <a:pt x="3745229" y="1459074"/>
                  </a:lnTo>
                  <a:lnTo>
                    <a:pt x="3736012" y="1481572"/>
                  </a:lnTo>
                  <a:close/>
                  <a:moveTo>
                    <a:pt x="3764423" y="1268758"/>
                  </a:moveTo>
                  <a:cubicBezTo>
                    <a:pt x="3764875" y="1275402"/>
                    <a:pt x="3766447" y="1281689"/>
                    <a:pt x="3769590" y="1286070"/>
                  </a:cubicBezTo>
                  <a:cubicBezTo>
                    <a:pt x="3784163" y="1306930"/>
                    <a:pt x="3790403" y="1328553"/>
                    <a:pt x="3791927" y="1350628"/>
                  </a:cubicBezTo>
                  <a:lnTo>
                    <a:pt x="3786333" y="1413840"/>
                  </a:lnTo>
                  <a:lnTo>
                    <a:pt x="3791928" y="1350627"/>
                  </a:lnTo>
                  <a:cubicBezTo>
                    <a:pt x="3790403" y="1328552"/>
                    <a:pt x="3784164" y="1306930"/>
                    <a:pt x="3769590" y="1286069"/>
                  </a:cubicBezTo>
                  <a:close/>
                  <a:moveTo>
                    <a:pt x="3706152" y="773035"/>
                  </a:moveTo>
                  <a:lnTo>
                    <a:pt x="3706152" y="773036"/>
                  </a:lnTo>
                  <a:cubicBezTo>
                    <a:pt x="3708438" y="800277"/>
                    <a:pt x="3711676" y="827330"/>
                    <a:pt x="3714152" y="854380"/>
                  </a:cubicBezTo>
                  <a:cubicBezTo>
                    <a:pt x="3716438" y="878957"/>
                    <a:pt x="3717200" y="903723"/>
                    <a:pt x="3745205" y="915344"/>
                  </a:cubicBezTo>
                  <a:cubicBezTo>
                    <a:pt x="3749587" y="917060"/>
                    <a:pt x="3752825" y="922774"/>
                    <a:pt x="3755683" y="927156"/>
                  </a:cubicBezTo>
                  <a:cubicBezTo>
                    <a:pt x="3799691" y="994786"/>
                    <a:pt x="3798547" y="1030981"/>
                    <a:pt x="3752063" y="1097088"/>
                  </a:cubicBezTo>
                  <a:cubicBezTo>
                    <a:pt x="3747301" y="1103946"/>
                    <a:pt x="3743871" y="1118614"/>
                    <a:pt x="3747681" y="1123186"/>
                  </a:cubicBezTo>
                  <a:cubicBezTo>
                    <a:pt x="3763493" y="1142618"/>
                    <a:pt x="3770542" y="1162954"/>
                    <a:pt x="3772400" y="1184029"/>
                  </a:cubicBezTo>
                  <a:cubicBezTo>
                    <a:pt x="3770542" y="1162954"/>
                    <a:pt x="3763494" y="1142617"/>
                    <a:pt x="3747682" y="1123185"/>
                  </a:cubicBezTo>
                  <a:cubicBezTo>
                    <a:pt x="3743872" y="1118613"/>
                    <a:pt x="3747302" y="1103945"/>
                    <a:pt x="3752064" y="1097087"/>
                  </a:cubicBezTo>
                  <a:cubicBezTo>
                    <a:pt x="3798548" y="1030980"/>
                    <a:pt x="3799692" y="994785"/>
                    <a:pt x="3755684" y="927155"/>
                  </a:cubicBezTo>
                  <a:cubicBezTo>
                    <a:pt x="3752826" y="922773"/>
                    <a:pt x="3749588" y="917059"/>
                    <a:pt x="3745206" y="915343"/>
                  </a:cubicBezTo>
                  <a:cubicBezTo>
                    <a:pt x="3717200" y="903722"/>
                    <a:pt x="3716438" y="878956"/>
                    <a:pt x="3714152" y="854379"/>
                  </a:cubicBezTo>
                  <a:close/>
                  <a:moveTo>
                    <a:pt x="3761553" y="517851"/>
                  </a:moveTo>
                  <a:lnTo>
                    <a:pt x="3752635" y="556048"/>
                  </a:lnTo>
                  <a:cubicBezTo>
                    <a:pt x="3750539" y="564049"/>
                    <a:pt x="3745015" y="572623"/>
                    <a:pt x="3746157" y="580051"/>
                  </a:cubicBezTo>
                  <a:cubicBezTo>
                    <a:pt x="3749491" y="601579"/>
                    <a:pt x="3747062" y="622201"/>
                    <a:pt x="3742776" y="642538"/>
                  </a:cubicBezTo>
                  <a:lnTo>
                    <a:pt x="3730253" y="694928"/>
                  </a:lnTo>
                  <a:lnTo>
                    <a:pt x="3742777" y="642537"/>
                  </a:lnTo>
                  <a:cubicBezTo>
                    <a:pt x="3747063" y="622201"/>
                    <a:pt x="3749492" y="601578"/>
                    <a:pt x="3746158" y="580050"/>
                  </a:cubicBezTo>
                  <a:cubicBezTo>
                    <a:pt x="3745016" y="572622"/>
                    <a:pt x="3750540" y="564048"/>
                    <a:pt x="3752636" y="556047"/>
                  </a:cubicBezTo>
                  <a:close/>
                  <a:moveTo>
                    <a:pt x="3774848" y="298169"/>
                  </a:moveTo>
                  <a:lnTo>
                    <a:pt x="3760065" y="313534"/>
                  </a:lnTo>
                  <a:cubicBezTo>
                    <a:pt x="3755873" y="316390"/>
                    <a:pt x="3758159" y="330299"/>
                    <a:pt x="3759493" y="338871"/>
                  </a:cubicBezTo>
                  <a:lnTo>
                    <a:pt x="3759500" y="338900"/>
                  </a:lnTo>
                  <a:lnTo>
                    <a:pt x="3769400" y="395640"/>
                  </a:lnTo>
                  <a:lnTo>
                    <a:pt x="3765590" y="367328"/>
                  </a:lnTo>
                  <a:lnTo>
                    <a:pt x="3759500" y="338900"/>
                  </a:lnTo>
                  <a:lnTo>
                    <a:pt x="3759494" y="338870"/>
                  </a:lnTo>
                  <a:cubicBezTo>
                    <a:pt x="3758160" y="330298"/>
                    <a:pt x="3755874" y="316389"/>
                    <a:pt x="3760066" y="313533"/>
                  </a:cubicBezTo>
                  <a:close/>
                  <a:moveTo>
                    <a:pt x="3782393" y="281568"/>
                  </a:moveTo>
                  <a:lnTo>
                    <a:pt x="3777498" y="295415"/>
                  </a:lnTo>
                  <a:lnTo>
                    <a:pt x="3777499" y="295415"/>
                  </a:lnTo>
                  <a:close/>
                  <a:moveTo>
                    <a:pt x="3769073" y="24486"/>
                  </a:moveTo>
                  <a:lnTo>
                    <a:pt x="3766810" y="74129"/>
                  </a:lnTo>
                  <a:cubicBezTo>
                    <a:pt x="3767733" y="91492"/>
                    <a:pt x="3770043" y="108703"/>
                    <a:pt x="3772734" y="125861"/>
                  </a:cubicBezTo>
                  <a:lnTo>
                    <a:pt x="3777129" y="153387"/>
                  </a:lnTo>
                  <a:lnTo>
                    <a:pt x="3785402" y="228944"/>
                  </a:lnTo>
                  <a:lnTo>
                    <a:pt x="3780943" y="177271"/>
                  </a:lnTo>
                  <a:lnTo>
                    <a:pt x="3777129" y="153387"/>
                  </a:lnTo>
                  <a:lnTo>
                    <a:pt x="3776930" y="151569"/>
                  </a:lnTo>
                  <a:cubicBezTo>
                    <a:pt x="3772700" y="125876"/>
                    <a:pt x="3768195" y="100174"/>
                    <a:pt x="3766811" y="74129"/>
                  </a:cubicBezTo>
                  <a:close/>
                  <a:moveTo>
                    <a:pt x="3766492" y="0"/>
                  </a:moveTo>
                  <a:lnTo>
                    <a:pt x="4230600" y="0"/>
                  </a:lnTo>
                  <a:lnTo>
                    <a:pt x="4229473" y="2817"/>
                  </a:lnTo>
                  <a:cubicBezTo>
                    <a:pt x="4221092" y="21486"/>
                    <a:pt x="4218423" y="43012"/>
                    <a:pt x="4215375" y="63587"/>
                  </a:cubicBezTo>
                  <a:cubicBezTo>
                    <a:pt x="4209851" y="101308"/>
                    <a:pt x="4206421" y="139219"/>
                    <a:pt x="4201468" y="176939"/>
                  </a:cubicBezTo>
                  <a:cubicBezTo>
                    <a:pt x="4200325" y="184941"/>
                    <a:pt x="4198231" y="194085"/>
                    <a:pt x="4193466" y="200182"/>
                  </a:cubicBezTo>
                  <a:cubicBezTo>
                    <a:pt x="4161461" y="241901"/>
                    <a:pt x="4152508" y="292579"/>
                    <a:pt x="4155554" y="340774"/>
                  </a:cubicBezTo>
                  <a:cubicBezTo>
                    <a:pt x="4157843" y="378686"/>
                    <a:pt x="4159557" y="415835"/>
                    <a:pt x="4156319" y="453364"/>
                  </a:cubicBezTo>
                  <a:cubicBezTo>
                    <a:pt x="4156127" y="456222"/>
                    <a:pt x="4156509" y="460032"/>
                    <a:pt x="4158033" y="462126"/>
                  </a:cubicBezTo>
                  <a:cubicBezTo>
                    <a:pt x="4168129" y="475081"/>
                    <a:pt x="4168891" y="488607"/>
                    <a:pt x="4170605" y="505182"/>
                  </a:cubicBezTo>
                  <a:cubicBezTo>
                    <a:pt x="4173083" y="528615"/>
                    <a:pt x="4171367" y="550141"/>
                    <a:pt x="4167177" y="571860"/>
                  </a:cubicBezTo>
                  <a:cubicBezTo>
                    <a:pt x="4164129" y="587672"/>
                    <a:pt x="4157843" y="603673"/>
                    <a:pt x="4149840" y="617772"/>
                  </a:cubicBezTo>
                  <a:cubicBezTo>
                    <a:pt x="4138600" y="637392"/>
                    <a:pt x="4134220" y="656255"/>
                    <a:pt x="4149078" y="674923"/>
                  </a:cubicBezTo>
                  <a:cubicBezTo>
                    <a:pt x="4164891" y="695116"/>
                    <a:pt x="4159367" y="717977"/>
                    <a:pt x="4159937" y="740268"/>
                  </a:cubicBezTo>
                  <a:cubicBezTo>
                    <a:pt x="4160129" y="749982"/>
                    <a:pt x="4159747" y="760270"/>
                    <a:pt x="4162223" y="769605"/>
                  </a:cubicBezTo>
                  <a:cubicBezTo>
                    <a:pt x="4169273" y="796655"/>
                    <a:pt x="4179941" y="822756"/>
                    <a:pt x="4184703" y="850189"/>
                  </a:cubicBezTo>
                  <a:cubicBezTo>
                    <a:pt x="4187370" y="865430"/>
                    <a:pt x="4182607" y="882384"/>
                    <a:pt x="4179179" y="898198"/>
                  </a:cubicBezTo>
                  <a:cubicBezTo>
                    <a:pt x="4175559" y="914200"/>
                    <a:pt x="4170035" y="930011"/>
                    <a:pt x="4164319" y="945444"/>
                  </a:cubicBezTo>
                  <a:cubicBezTo>
                    <a:pt x="4160509" y="955920"/>
                    <a:pt x="4156889" y="967350"/>
                    <a:pt x="4150030" y="975733"/>
                  </a:cubicBezTo>
                  <a:cubicBezTo>
                    <a:pt x="4134410" y="994785"/>
                    <a:pt x="4131742" y="1014406"/>
                    <a:pt x="4139934" y="1036887"/>
                  </a:cubicBezTo>
                  <a:cubicBezTo>
                    <a:pt x="4141268" y="1040315"/>
                    <a:pt x="4141268" y="1044315"/>
                    <a:pt x="4141458" y="1048125"/>
                  </a:cubicBezTo>
                  <a:cubicBezTo>
                    <a:pt x="4145458" y="1109091"/>
                    <a:pt x="4147936" y="1170051"/>
                    <a:pt x="4154032" y="1230633"/>
                  </a:cubicBezTo>
                  <a:cubicBezTo>
                    <a:pt x="4156509" y="1255206"/>
                    <a:pt x="4167367" y="1278829"/>
                    <a:pt x="4174225" y="1303024"/>
                  </a:cubicBezTo>
                  <a:cubicBezTo>
                    <a:pt x="4175559" y="1307978"/>
                    <a:pt x="4177655" y="1313504"/>
                    <a:pt x="4176701" y="1318456"/>
                  </a:cubicBezTo>
                  <a:cubicBezTo>
                    <a:pt x="4167177" y="1372368"/>
                    <a:pt x="4181083" y="1422854"/>
                    <a:pt x="4199372" y="1472575"/>
                  </a:cubicBezTo>
                  <a:cubicBezTo>
                    <a:pt x="4201278" y="1477717"/>
                    <a:pt x="4200706" y="1484004"/>
                    <a:pt x="4200325" y="1489720"/>
                  </a:cubicBezTo>
                  <a:cubicBezTo>
                    <a:pt x="4198993" y="1505724"/>
                    <a:pt x="4192324" y="1523059"/>
                    <a:pt x="4196324" y="1537537"/>
                  </a:cubicBezTo>
                  <a:cubicBezTo>
                    <a:pt x="4207374" y="1576019"/>
                    <a:pt x="4220709" y="1614120"/>
                    <a:pt x="4237474" y="1650317"/>
                  </a:cubicBezTo>
                  <a:cubicBezTo>
                    <a:pt x="4254428" y="1687086"/>
                    <a:pt x="4268716" y="1721185"/>
                    <a:pt x="4251572" y="1763287"/>
                  </a:cubicBezTo>
                  <a:cubicBezTo>
                    <a:pt x="4244332" y="1781194"/>
                    <a:pt x="4249476" y="1804816"/>
                    <a:pt x="4251380" y="1825393"/>
                  </a:cubicBezTo>
                  <a:cubicBezTo>
                    <a:pt x="4252904" y="1840441"/>
                    <a:pt x="4261478" y="1854920"/>
                    <a:pt x="4261478" y="1869780"/>
                  </a:cubicBezTo>
                  <a:cubicBezTo>
                    <a:pt x="4261478" y="1909408"/>
                    <a:pt x="4271574" y="1944649"/>
                    <a:pt x="4292149" y="1978940"/>
                  </a:cubicBezTo>
                  <a:cubicBezTo>
                    <a:pt x="4300150" y="1992279"/>
                    <a:pt x="4294815" y="2013043"/>
                    <a:pt x="4296911" y="2030378"/>
                  </a:cubicBezTo>
                  <a:cubicBezTo>
                    <a:pt x="4299388" y="2048668"/>
                    <a:pt x="4301673" y="2067525"/>
                    <a:pt x="4307201" y="2085054"/>
                  </a:cubicBezTo>
                  <a:cubicBezTo>
                    <a:pt x="4321679" y="2130393"/>
                    <a:pt x="4338062" y="2175163"/>
                    <a:pt x="4353302" y="2220312"/>
                  </a:cubicBezTo>
                  <a:cubicBezTo>
                    <a:pt x="4365877" y="2257459"/>
                    <a:pt x="4355970" y="2294039"/>
                    <a:pt x="4350636" y="2330806"/>
                  </a:cubicBezTo>
                  <a:cubicBezTo>
                    <a:pt x="4347205" y="2353859"/>
                    <a:pt x="4339013" y="2375383"/>
                    <a:pt x="4351206" y="2401292"/>
                  </a:cubicBezTo>
                  <a:cubicBezTo>
                    <a:pt x="4362828" y="2426059"/>
                    <a:pt x="4360160" y="2457492"/>
                    <a:pt x="4366446" y="2485307"/>
                  </a:cubicBezTo>
                  <a:cubicBezTo>
                    <a:pt x="4371781" y="2508742"/>
                    <a:pt x="4380354" y="2531409"/>
                    <a:pt x="4388736" y="2554079"/>
                  </a:cubicBezTo>
                  <a:cubicBezTo>
                    <a:pt x="4400168" y="2584942"/>
                    <a:pt x="4412167" y="2615421"/>
                    <a:pt x="4406453" y="2649143"/>
                  </a:cubicBezTo>
                  <a:cubicBezTo>
                    <a:pt x="4399976" y="2687436"/>
                    <a:pt x="4424359" y="2713723"/>
                    <a:pt x="4440554" y="2743826"/>
                  </a:cubicBezTo>
                  <a:cubicBezTo>
                    <a:pt x="4451603" y="2764590"/>
                    <a:pt x="4459795" y="2787259"/>
                    <a:pt x="4466653" y="2809930"/>
                  </a:cubicBezTo>
                  <a:cubicBezTo>
                    <a:pt x="4475607" y="2840219"/>
                    <a:pt x="4480941" y="2871462"/>
                    <a:pt x="4489705" y="2901943"/>
                  </a:cubicBezTo>
                  <a:cubicBezTo>
                    <a:pt x="4502848" y="2948047"/>
                    <a:pt x="4513137" y="2994722"/>
                    <a:pt x="4505897" y="3042728"/>
                  </a:cubicBezTo>
                  <a:cubicBezTo>
                    <a:pt x="4502659" y="3064827"/>
                    <a:pt x="4502848" y="3085403"/>
                    <a:pt x="4507613" y="3107500"/>
                  </a:cubicBezTo>
                  <a:cubicBezTo>
                    <a:pt x="4515422" y="3143695"/>
                    <a:pt x="4516376" y="3180844"/>
                    <a:pt x="4545521" y="3209993"/>
                  </a:cubicBezTo>
                  <a:cubicBezTo>
                    <a:pt x="4555811" y="3220280"/>
                    <a:pt x="4558477" y="3238758"/>
                    <a:pt x="4563811" y="3253809"/>
                  </a:cubicBezTo>
                  <a:cubicBezTo>
                    <a:pt x="4570099" y="3271145"/>
                    <a:pt x="4566858" y="3283908"/>
                    <a:pt x="4548570" y="3293244"/>
                  </a:cubicBezTo>
                  <a:cubicBezTo>
                    <a:pt x="4540379" y="3297434"/>
                    <a:pt x="4532378" y="3309437"/>
                    <a:pt x="4531043" y="3318771"/>
                  </a:cubicBezTo>
                  <a:cubicBezTo>
                    <a:pt x="4527043" y="3346776"/>
                    <a:pt x="4532950" y="3372495"/>
                    <a:pt x="4545904" y="3399546"/>
                  </a:cubicBezTo>
                  <a:cubicBezTo>
                    <a:pt x="4558096" y="3424883"/>
                    <a:pt x="4556762" y="3456508"/>
                    <a:pt x="4561524" y="3485275"/>
                  </a:cubicBezTo>
                  <a:cubicBezTo>
                    <a:pt x="4564954" y="3505657"/>
                    <a:pt x="4572002" y="3526042"/>
                    <a:pt x="4572002" y="3546617"/>
                  </a:cubicBezTo>
                  <a:cubicBezTo>
                    <a:pt x="4572002" y="3572146"/>
                    <a:pt x="4565907" y="3597482"/>
                    <a:pt x="4563620" y="3623201"/>
                  </a:cubicBezTo>
                  <a:cubicBezTo>
                    <a:pt x="4561716" y="3643204"/>
                    <a:pt x="4562478" y="3663589"/>
                    <a:pt x="4560192" y="3683591"/>
                  </a:cubicBezTo>
                  <a:cubicBezTo>
                    <a:pt x="4558477" y="3699976"/>
                    <a:pt x="4554096" y="3716168"/>
                    <a:pt x="4550476" y="3732361"/>
                  </a:cubicBezTo>
                  <a:cubicBezTo>
                    <a:pt x="4549142" y="3738267"/>
                    <a:pt x="4543998" y="3744173"/>
                    <a:pt x="4544759" y="3749506"/>
                  </a:cubicBezTo>
                  <a:cubicBezTo>
                    <a:pt x="4552953" y="3802467"/>
                    <a:pt x="4516376" y="3840569"/>
                    <a:pt x="4500182" y="3885338"/>
                  </a:cubicBezTo>
                  <a:cubicBezTo>
                    <a:pt x="4483035" y="3932394"/>
                    <a:pt x="4456748" y="3977925"/>
                    <a:pt x="4464557" y="4030503"/>
                  </a:cubicBezTo>
                  <a:cubicBezTo>
                    <a:pt x="4469319" y="4062318"/>
                    <a:pt x="4480369" y="4092989"/>
                    <a:pt x="4487039" y="4124614"/>
                  </a:cubicBezTo>
                  <a:cubicBezTo>
                    <a:pt x="4489324" y="4135854"/>
                    <a:pt x="4488943" y="4148427"/>
                    <a:pt x="4486656" y="4159667"/>
                  </a:cubicBezTo>
                  <a:cubicBezTo>
                    <a:pt x="4476177" y="4213961"/>
                    <a:pt x="4474653" y="4267493"/>
                    <a:pt x="4491801" y="4320837"/>
                  </a:cubicBezTo>
                  <a:cubicBezTo>
                    <a:pt x="4494659" y="4329979"/>
                    <a:pt x="4497325" y="4339695"/>
                    <a:pt x="4497325" y="4349222"/>
                  </a:cubicBezTo>
                  <a:cubicBezTo>
                    <a:pt x="4497325" y="4401419"/>
                    <a:pt x="4493324" y="4452665"/>
                    <a:pt x="4474653" y="4502579"/>
                  </a:cubicBezTo>
                  <a:cubicBezTo>
                    <a:pt x="4468368" y="4519343"/>
                    <a:pt x="4472368" y="4539728"/>
                    <a:pt x="4470844" y="4558207"/>
                  </a:cubicBezTo>
                  <a:cubicBezTo>
                    <a:pt x="4469511" y="4575351"/>
                    <a:pt x="4468940" y="4592878"/>
                    <a:pt x="4464557" y="4609452"/>
                  </a:cubicBezTo>
                  <a:cubicBezTo>
                    <a:pt x="4458082" y="4633647"/>
                    <a:pt x="4457320" y="4656126"/>
                    <a:pt x="4463033" y="4681083"/>
                  </a:cubicBezTo>
                  <a:cubicBezTo>
                    <a:pt x="4468368" y="4704895"/>
                    <a:pt x="4465702" y="4730614"/>
                    <a:pt x="4465891" y="4755381"/>
                  </a:cubicBezTo>
                  <a:cubicBezTo>
                    <a:pt x="4466082" y="4783004"/>
                    <a:pt x="4466272" y="4810627"/>
                    <a:pt x="4465319" y="4838250"/>
                  </a:cubicBezTo>
                  <a:cubicBezTo>
                    <a:pt x="4464940" y="4849300"/>
                    <a:pt x="4457320" y="4861873"/>
                    <a:pt x="4460367" y="4871019"/>
                  </a:cubicBezTo>
                  <a:cubicBezTo>
                    <a:pt x="4470653" y="4900546"/>
                    <a:pt x="4458271" y="4930075"/>
                    <a:pt x="4463795" y="4959602"/>
                  </a:cubicBezTo>
                  <a:cubicBezTo>
                    <a:pt x="4466653" y="4974082"/>
                    <a:pt x="4458844" y="4990465"/>
                    <a:pt x="4458082" y="5006086"/>
                  </a:cubicBezTo>
                  <a:cubicBezTo>
                    <a:pt x="4456748" y="5031614"/>
                    <a:pt x="4457320" y="5057141"/>
                    <a:pt x="4456937" y="5082670"/>
                  </a:cubicBezTo>
                  <a:cubicBezTo>
                    <a:pt x="4456748" y="5091052"/>
                    <a:pt x="4455986" y="5099245"/>
                    <a:pt x="4455603" y="5107627"/>
                  </a:cubicBezTo>
                  <a:cubicBezTo>
                    <a:pt x="4455223" y="5115057"/>
                    <a:pt x="4453508" y="5122867"/>
                    <a:pt x="4454840" y="5129916"/>
                  </a:cubicBezTo>
                  <a:cubicBezTo>
                    <a:pt x="4459605" y="5155445"/>
                    <a:pt x="4467415" y="5180591"/>
                    <a:pt x="4470464" y="5206308"/>
                  </a:cubicBezTo>
                  <a:cubicBezTo>
                    <a:pt x="4473130" y="5228597"/>
                    <a:pt x="4469511" y="5251650"/>
                    <a:pt x="4471415" y="5274129"/>
                  </a:cubicBezTo>
                  <a:cubicBezTo>
                    <a:pt x="4474653" y="5313754"/>
                    <a:pt x="4480369" y="5353379"/>
                    <a:pt x="4483990" y="5393005"/>
                  </a:cubicBezTo>
                  <a:cubicBezTo>
                    <a:pt x="4484752" y="5401579"/>
                    <a:pt x="4479988" y="5410531"/>
                    <a:pt x="4479607" y="5419295"/>
                  </a:cubicBezTo>
                  <a:cubicBezTo>
                    <a:pt x="4478656" y="5446728"/>
                    <a:pt x="4478464" y="5474161"/>
                    <a:pt x="4477894" y="5501594"/>
                  </a:cubicBezTo>
                  <a:cubicBezTo>
                    <a:pt x="4477702" y="5517215"/>
                    <a:pt x="4478273" y="5533027"/>
                    <a:pt x="4476560" y="5548460"/>
                  </a:cubicBezTo>
                  <a:cubicBezTo>
                    <a:pt x="4474273" y="5568842"/>
                    <a:pt x="4470844" y="5587321"/>
                    <a:pt x="4485703" y="5606372"/>
                  </a:cubicBezTo>
                  <a:cubicBezTo>
                    <a:pt x="4508755" y="5635711"/>
                    <a:pt x="4499801" y="5673050"/>
                    <a:pt x="4505134" y="5706959"/>
                  </a:cubicBezTo>
                  <a:cubicBezTo>
                    <a:pt x="4506468" y="5715723"/>
                    <a:pt x="4506659" y="5724678"/>
                    <a:pt x="4508183" y="5733440"/>
                  </a:cubicBezTo>
                  <a:cubicBezTo>
                    <a:pt x="4511041" y="5749634"/>
                    <a:pt x="4514279" y="5765635"/>
                    <a:pt x="4517519" y="5781830"/>
                  </a:cubicBezTo>
                  <a:cubicBezTo>
                    <a:pt x="4518089" y="5784686"/>
                    <a:pt x="4518281" y="5787924"/>
                    <a:pt x="4519234" y="5790592"/>
                  </a:cubicBezTo>
                  <a:cubicBezTo>
                    <a:pt x="4527233" y="5815169"/>
                    <a:pt x="4536378" y="5839361"/>
                    <a:pt x="4542855" y="5864318"/>
                  </a:cubicBezTo>
                  <a:cubicBezTo>
                    <a:pt x="4546095" y="5876511"/>
                    <a:pt x="4546476" y="5890037"/>
                    <a:pt x="4544759" y="5902610"/>
                  </a:cubicBezTo>
                  <a:cubicBezTo>
                    <a:pt x="4539808" y="5939377"/>
                    <a:pt x="4537712" y="5975764"/>
                    <a:pt x="4544951" y="6012723"/>
                  </a:cubicBezTo>
                  <a:cubicBezTo>
                    <a:pt x="4547808" y="6027392"/>
                    <a:pt x="4543045" y="6043776"/>
                    <a:pt x="4541332" y="6059397"/>
                  </a:cubicBezTo>
                  <a:cubicBezTo>
                    <a:pt x="4536759" y="6096736"/>
                    <a:pt x="4531805" y="6134075"/>
                    <a:pt x="4527426" y="6171605"/>
                  </a:cubicBezTo>
                  <a:cubicBezTo>
                    <a:pt x="4524758" y="6195037"/>
                    <a:pt x="4523234" y="6218660"/>
                    <a:pt x="4520568" y="6242093"/>
                  </a:cubicBezTo>
                  <a:cubicBezTo>
                    <a:pt x="4517327" y="6269144"/>
                    <a:pt x="4512375" y="6296005"/>
                    <a:pt x="4509706" y="6323058"/>
                  </a:cubicBezTo>
                  <a:cubicBezTo>
                    <a:pt x="4506659" y="6353919"/>
                    <a:pt x="4506089" y="6384972"/>
                    <a:pt x="4502848" y="6415833"/>
                  </a:cubicBezTo>
                  <a:cubicBezTo>
                    <a:pt x="4496563" y="6472225"/>
                    <a:pt x="4489132" y="6528424"/>
                    <a:pt x="4482084" y="6584812"/>
                  </a:cubicBezTo>
                  <a:cubicBezTo>
                    <a:pt x="4475226" y="6639488"/>
                    <a:pt x="4469129" y="6694164"/>
                    <a:pt x="4460557" y="6748458"/>
                  </a:cubicBezTo>
                  <a:cubicBezTo>
                    <a:pt x="4456937" y="6771319"/>
                    <a:pt x="4447030" y="6793035"/>
                    <a:pt x="4441507" y="6815516"/>
                  </a:cubicBezTo>
                  <a:lnTo>
                    <a:pt x="4431806" y="6858001"/>
                  </a:lnTo>
                  <a:lnTo>
                    <a:pt x="4259554" y="6858001"/>
                  </a:lnTo>
                  <a:lnTo>
                    <a:pt x="4259554" y="6858002"/>
                  </a:lnTo>
                  <a:lnTo>
                    <a:pt x="0" y="6858002"/>
                  </a:lnTo>
                  <a:lnTo>
                    <a:pt x="0" y="2"/>
                  </a:lnTo>
                  <a:lnTo>
                    <a:pt x="3766492" y="1"/>
                  </a:lnTo>
                  <a:lnTo>
                    <a:pt x="3769210" y="21486"/>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24" name="Group 10">
              <a:extLst>
                <a:ext uri="{FF2B5EF4-FFF2-40B4-BE49-F238E27FC236}">
                  <a16:creationId xmlns:a16="http://schemas.microsoft.com/office/drawing/2014/main" id="{1BCD9601-1F44-4E40-998C-1B256DAE946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1"/>
              <a:ext cx="884241" cy="6858002"/>
              <a:chOff x="3697284" y="-1"/>
              <a:chExt cx="884241" cy="6858002"/>
            </a:xfrm>
          </p:grpSpPr>
          <p:grpSp>
            <p:nvGrpSpPr>
              <p:cNvPr id="25" name="Group 11">
                <a:extLst>
                  <a:ext uri="{FF2B5EF4-FFF2-40B4-BE49-F238E27FC236}">
                    <a16:creationId xmlns:a16="http://schemas.microsoft.com/office/drawing/2014/main" id="{1A1CA4E9-12FA-47EB-8471-25E8D55152C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1"/>
                <a:ext cx="884241" cy="6858001"/>
                <a:chOff x="3697284" y="-1"/>
                <a:chExt cx="884241" cy="6858001"/>
              </a:xfrm>
              <a:solidFill>
                <a:srgbClr val="FFFFFF"/>
              </a:solidFill>
              <a:effectLst/>
            </p:grpSpPr>
            <p:sp>
              <p:nvSpPr>
                <p:cNvPr id="16" name="Freeform: Shape 15">
                  <a:extLst>
                    <a:ext uri="{FF2B5EF4-FFF2-40B4-BE49-F238E27FC236}">
                      <a16:creationId xmlns:a16="http://schemas.microsoft.com/office/drawing/2014/main" id="{E13A9BF0-334C-4457-A635-9CA4877EAA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Shape 16">
                  <a:extLst>
                    <a:ext uri="{FF2B5EF4-FFF2-40B4-BE49-F238E27FC236}">
                      <a16:creationId xmlns:a16="http://schemas.microsoft.com/office/drawing/2014/main" id="{FF05821A-8598-44E4-A18C-538D5331E4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26" name="Group 12">
                <a:extLst>
                  <a:ext uri="{FF2B5EF4-FFF2-40B4-BE49-F238E27FC236}">
                    <a16:creationId xmlns:a16="http://schemas.microsoft.com/office/drawing/2014/main" id="{8A4ECC81-E17F-4F87-9A0B-398363A864A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0"/>
                <a:ext cx="884241" cy="6858001"/>
                <a:chOff x="3697284" y="-1"/>
                <a:chExt cx="884241" cy="6858001"/>
              </a:xfrm>
              <a:blipFill>
                <a:blip r:embed="rId3">
                  <a:alphaModFix amt="57000"/>
                </a:blip>
                <a:tile tx="0" ty="0" sx="100000" sy="100000" flip="none" algn="tl"/>
              </a:blipFill>
              <a:effectLst/>
            </p:grpSpPr>
            <p:sp>
              <p:nvSpPr>
                <p:cNvPr id="14" name="Freeform: Shape 13">
                  <a:extLst>
                    <a:ext uri="{FF2B5EF4-FFF2-40B4-BE49-F238E27FC236}">
                      <a16:creationId xmlns:a16="http://schemas.microsoft.com/office/drawing/2014/main" id="{1FBBD7D8-A895-40D0-A53D-DEDF495B2F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Shape 14">
                  <a:extLst>
                    <a:ext uri="{FF2B5EF4-FFF2-40B4-BE49-F238E27FC236}">
                      <a16:creationId xmlns:a16="http://schemas.microsoft.com/office/drawing/2014/main" id="{BA602493-BC70-48CF-BDBA-88A8662274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grpSp>
      <p:sp>
        <p:nvSpPr>
          <p:cNvPr id="5" name="TextBox 4">
            <a:extLst>
              <a:ext uri="{FF2B5EF4-FFF2-40B4-BE49-F238E27FC236}">
                <a16:creationId xmlns:a16="http://schemas.microsoft.com/office/drawing/2014/main" id="{768431BD-E4A1-D4B1-E4CC-B7B7FB64911F}"/>
              </a:ext>
            </a:extLst>
          </p:cNvPr>
          <p:cNvSpPr txBox="1"/>
          <p:nvPr/>
        </p:nvSpPr>
        <p:spPr>
          <a:xfrm>
            <a:off x="156755" y="412789"/>
            <a:ext cx="3370216" cy="4924425"/>
          </a:xfrm>
          <a:prstGeom prst="rect">
            <a:avLst/>
          </a:prstGeom>
          <a:noFill/>
        </p:spPr>
        <p:txBody>
          <a:bodyPr wrap="square" rtlCol="0">
            <a:spAutoFit/>
          </a:bodyPr>
          <a:lstStyle/>
          <a:p>
            <a:pPr marL="0" marR="0" lvl="0" indent="0" algn="ctr" rtl="0">
              <a:lnSpc>
                <a:spcPct val="100000"/>
              </a:lnSpc>
              <a:spcBef>
                <a:spcPts val="0"/>
              </a:spcBef>
              <a:spcAft>
                <a:spcPts val="0"/>
              </a:spcAft>
              <a:buNone/>
            </a:pPr>
            <a:r>
              <a:rPr lang="en-US" sz="2400" dirty="0">
                <a:solidFill>
                  <a:schemeClr val="bg1"/>
                </a:solidFill>
                <a:latin typeface="Times New Roman"/>
                <a:ea typeface="Times New Roman"/>
                <a:cs typeface="Times New Roman"/>
                <a:sym typeface="Times New Roman"/>
              </a:rPr>
              <a:t>Report</a:t>
            </a:r>
          </a:p>
          <a:p>
            <a:pPr marL="0" marR="0" lvl="0" indent="0" algn="ctr" rtl="0">
              <a:lnSpc>
                <a:spcPct val="100000"/>
              </a:lnSpc>
              <a:spcBef>
                <a:spcPts val="1000"/>
              </a:spcBef>
              <a:spcAft>
                <a:spcPts val="0"/>
              </a:spcAft>
              <a:buNone/>
            </a:pPr>
            <a:r>
              <a:rPr lang="en-US" sz="2400" b="1" dirty="0">
                <a:solidFill>
                  <a:schemeClr val="bg1"/>
                </a:solidFill>
                <a:latin typeface="Times New Roman"/>
                <a:ea typeface="Times New Roman"/>
                <a:cs typeface="Times New Roman"/>
                <a:sym typeface="Times New Roman"/>
              </a:rPr>
              <a:t> </a:t>
            </a:r>
          </a:p>
          <a:p>
            <a:pPr marL="0" marR="0" lvl="0" indent="0" algn="ctr" rtl="0">
              <a:lnSpc>
                <a:spcPct val="100000"/>
              </a:lnSpc>
              <a:spcBef>
                <a:spcPts val="1000"/>
              </a:spcBef>
              <a:spcAft>
                <a:spcPts val="0"/>
              </a:spcAft>
              <a:buNone/>
            </a:pPr>
            <a:r>
              <a:rPr lang="en-US" sz="2400" b="1" dirty="0">
                <a:solidFill>
                  <a:schemeClr val="bg1"/>
                </a:solidFill>
                <a:latin typeface="Times New Roman"/>
                <a:ea typeface="Times New Roman"/>
                <a:cs typeface="Times New Roman"/>
                <a:sym typeface="Times New Roman"/>
              </a:rPr>
              <a:t>Summer Project</a:t>
            </a:r>
          </a:p>
          <a:p>
            <a:pPr marL="0" marR="0" lvl="0" indent="0" algn="ctr" rtl="0">
              <a:lnSpc>
                <a:spcPct val="100000"/>
              </a:lnSpc>
              <a:spcBef>
                <a:spcPts val="1000"/>
              </a:spcBef>
              <a:spcAft>
                <a:spcPts val="0"/>
              </a:spcAft>
              <a:buNone/>
            </a:pPr>
            <a:endParaRPr lang="en-US" sz="2400" b="1" dirty="0">
              <a:solidFill>
                <a:schemeClr val="bg1"/>
              </a:solidFill>
              <a:latin typeface="Times New Roman"/>
              <a:ea typeface="Times New Roman"/>
              <a:cs typeface="Times New Roman"/>
              <a:sym typeface="Times New Roman"/>
            </a:endParaRPr>
          </a:p>
          <a:p>
            <a:pPr marL="0" lvl="0" indent="0" algn="ctr" rtl="0">
              <a:lnSpc>
                <a:spcPct val="100000"/>
              </a:lnSpc>
              <a:spcBef>
                <a:spcPts val="1000"/>
              </a:spcBef>
              <a:spcAft>
                <a:spcPts val="0"/>
              </a:spcAft>
              <a:buNone/>
            </a:pPr>
            <a:endParaRPr lang="en-US" sz="2400" dirty="0">
              <a:solidFill>
                <a:schemeClr val="bg1"/>
              </a:solidFill>
              <a:latin typeface="Times New Roman"/>
              <a:ea typeface="Times New Roman"/>
              <a:cs typeface="Times New Roman"/>
              <a:sym typeface="Times New Roman"/>
            </a:endParaRPr>
          </a:p>
          <a:p>
            <a:pPr marL="0" lvl="0" indent="0" algn="ctr" rtl="0">
              <a:lnSpc>
                <a:spcPct val="100000"/>
              </a:lnSpc>
              <a:spcBef>
                <a:spcPts val="1000"/>
              </a:spcBef>
              <a:spcAft>
                <a:spcPts val="0"/>
              </a:spcAft>
              <a:buNone/>
            </a:pPr>
            <a:r>
              <a:rPr lang="en-US" sz="2400" dirty="0">
                <a:solidFill>
                  <a:schemeClr val="bg1"/>
                </a:solidFill>
                <a:latin typeface="Times New Roman"/>
                <a:ea typeface="Times New Roman"/>
                <a:cs typeface="Times New Roman"/>
                <a:sym typeface="Times New Roman"/>
              </a:rPr>
              <a:t>Alireza Motazedian</a:t>
            </a:r>
          </a:p>
          <a:p>
            <a:pPr marL="0" lvl="0" indent="0" algn="ctr" rtl="0">
              <a:lnSpc>
                <a:spcPct val="100000"/>
              </a:lnSpc>
              <a:spcBef>
                <a:spcPts val="1000"/>
              </a:spcBef>
              <a:spcAft>
                <a:spcPts val="0"/>
              </a:spcAft>
              <a:buNone/>
            </a:pPr>
            <a:endParaRPr lang="en-US" sz="2400" dirty="0">
              <a:solidFill>
                <a:schemeClr val="bg1"/>
              </a:solidFill>
              <a:latin typeface="Times New Roman"/>
              <a:ea typeface="Times New Roman"/>
              <a:cs typeface="Times New Roman"/>
              <a:sym typeface="Times New Roman"/>
            </a:endParaRPr>
          </a:p>
          <a:p>
            <a:pPr marL="0" lvl="0" indent="0" algn="l" rtl="0">
              <a:spcBef>
                <a:spcPts val="0"/>
              </a:spcBef>
              <a:spcAft>
                <a:spcPts val="0"/>
              </a:spcAft>
              <a:buNone/>
            </a:pPr>
            <a:endParaRPr lang="en-US" sz="2400" dirty="0">
              <a:solidFill>
                <a:schemeClr val="bg1"/>
              </a:solidFill>
              <a:latin typeface="Times New Roman"/>
              <a:ea typeface="Times New Roman"/>
              <a:cs typeface="Times New Roman"/>
              <a:sym typeface="Times New Roman"/>
            </a:endParaRPr>
          </a:p>
          <a:p>
            <a:pPr marL="0" lvl="0" indent="0" algn="ctr" rtl="0">
              <a:spcBef>
                <a:spcPts val="0"/>
              </a:spcBef>
              <a:spcAft>
                <a:spcPts val="0"/>
              </a:spcAft>
              <a:buNone/>
            </a:pPr>
            <a:r>
              <a:rPr lang="en-US" sz="2400" dirty="0">
                <a:solidFill>
                  <a:schemeClr val="bg1"/>
                </a:solidFill>
                <a:latin typeface="Times New Roman"/>
                <a:ea typeface="Times New Roman"/>
                <a:cs typeface="Times New Roman"/>
                <a:sym typeface="Times New Roman"/>
              </a:rPr>
              <a:t>Advisor:</a:t>
            </a:r>
          </a:p>
          <a:p>
            <a:pPr marL="0" lvl="0" indent="0" algn="ctr" rtl="0">
              <a:spcBef>
                <a:spcPts val="0"/>
              </a:spcBef>
              <a:spcAft>
                <a:spcPts val="0"/>
              </a:spcAft>
              <a:buNone/>
            </a:pPr>
            <a:r>
              <a:rPr lang="en-US" sz="2400" dirty="0">
                <a:solidFill>
                  <a:schemeClr val="bg1"/>
                </a:solidFill>
                <a:latin typeface="Times New Roman"/>
                <a:ea typeface="Times New Roman"/>
                <a:cs typeface="Times New Roman"/>
                <a:sym typeface="Times New Roman"/>
              </a:rPr>
              <a:t>Prof. MD </a:t>
            </a:r>
            <a:r>
              <a:rPr lang="en-US" sz="2400" dirty="0" err="1">
                <a:solidFill>
                  <a:schemeClr val="bg1"/>
                </a:solidFill>
                <a:latin typeface="Times New Roman"/>
                <a:ea typeface="Times New Roman"/>
                <a:cs typeface="Times New Roman"/>
                <a:sym typeface="Times New Roman"/>
              </a:rPr>
              <a:t>Shaad</a:t>
            </a:r>
            <a:r>
              <a:rPr lang="en-US" sz="2400" dirty="0">
                <a:solidFill>
                  <a:schemeClr val="bg1"/>
                </a:solidFill>
                <a:latin typeface="Times New Roman"/>
                <a:ea typeface="Times New Roman"/>
                <a:cs typeface="Times New Roman"/>
                <a:sym typeface="Times New Roman"/>
              </a:rPr>
              <a:t> Mahmud</a:t>
            </a:r>
          </a:p>
          <a:p>
            <a:pPr marL="0" lvl="0" indent="0" algn="ctr" rtl="0">
              <a:spcBef>
                <a:spcPts val="0"/>
              </a:spcBef>
              <a:spcAft>
                <a:spcPts val="0"/>
              </a:spcAft>
              <a:buNone/>
            </a:pPr>
            <a:endParaRPr lang="en-US" sz="2400" dirty="0">
              <a:solidFill>
                <a:schemeClr val="bg1"/>
              </a:solidFill>
              <a:latin typeface="Times New Roman"/>
              <a:ea typeface="Times New Roman"/>
              <a:cs typeface="Times New Roman"/>
              <a:sym typeface="Times New Roman"/>
            </a:endParaRPr>
          </a:p>
        </p:txBody>
      </p:sp>
      <p:pic>
        <p:nvPicPr>
          <p:cNvPr id="7" name="Picture 6" descr="Blue text on a black background&#10;&#10;Description automatically generated">
            <a:extLst>
              <a:ext uri="{FF2B5EF4-FFF2-40B4-BE49-F238E27FC236}">
                <a16:creationId xmlns:a16="http://schemas.microsoft.com/office/drawing/2014/main" id="{2CB67020-A047-C975-962A-C4DA95B4B10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9813" y="5674436"/>
            <a:ext cx="3239589" cy="846343"/>
          </a:xfrm>
          <a:prstGeom prst="rect">
            <a:avLst/>
          </a:prstGeom>
        </p:spPr>
      </p:pic>
    </p:spTree>
    <p:extLst>
      <p:ext uri="{BB962C8B-B14F-4D97-AF65-F5344CB8AC3E}">
        <p14:creationId xmlns:p14="http://schemas.microsoft.com/office/powerpoint/2010/main" val="9718246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22"/>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a:solidFill>
                  <a:srgbClr val="D313AA"/>
                </a:solidFill>
                <a:latin typeface="Times New Roman"/>
                <a:ea typeface="Times New Roman"/>
                <a:cs typeface="Times New Roman"/>
                <a:sym typeface="Times New Roman"/>
              </a:rPr>
              <a:t>Physics-Informed Machine Learning</a:t>
            </a:r>
            <a:endParaRPr sz="2933" b="1">
              <a:solidFill>
                <a:srgbClr val="D313AA"/>
              </a:solidFill>
              <a:latin typeface="Times New Roman"/>
              <a:ea typeface="Times New Roman"/>
              <a:cs typeface="Times New Roman"/>
              <a:sym typeface="Times New Roman"/>
            </a:endParaRPr>
          </a:p>
        </p:txBody>
      </p:sp>
      <p:sp>
        <p:nvSpPr>
          <p:cNvPr id="166" name="Google Shape;166;p2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167" name="Google Shape;167;p2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fa-IR" sz="2933" b="1">
                <a:solidFill>
                  <a:schemeClr val="dk1"/>
                </a:solidFill>
              </a:rPr>
              <a:t>1</a:t>
            </a:r>
            <a:endParaRPr sz="2933" b="1">
              <a:solidFill>
                <a:schemeClr val="dk1"/>
              </a:solidFill>
              <a:latin typeface="Arial"/>
              <a:ea typeface="Arial"/>
              <a:cs typeface="Arial"/>
              <a:sym typeface="Arial"/>
            </a:endParaRPr>
          </a:p>
        </p:txBody>
      </p:sp>
      <p:pic>
        <p:nvPicPr>
          <p:cNvPr id="168" name="Google Shape;168;p22"/>
          <p:cNvPicPr preferRelativeResize="0"/>
          <p:nvPr/>
        </p:nvPicPr>
        <p:blipFill>
          <a:blip r:embed="rId4">
            <a:alphaModFix/>
          </a:blip>
          <a:stretch>
            <a:fillRect/>
          </a:stretch>
        </p:blipFill>
        <p:spPr>
          <a:xfrm>
            <a:off x="5022501" y="997667"/>
            <a:ext cx="7050833" cy="3897232"/>
          </a:xfrm>
          <a:prstGeom prst="rect">
            <a:avLst/>
          </a:prstGeom>
          <a:noFill/>
          <a:ln>
            <a:noFill/>
          </a:ln>
        </p:spPr>
      </p:pic>
      <p:sp>
        <p:nvSpPr>
          <p:cNvPr id="169" name="Google Shape;169;p22"/>
          <p:cNvSpPr txBox="1"/>
          <p:nvPr/>
        </p:nvSpPr>
        <p:spPr>
          <a:xfrm>
            <a:off x="68567" y="997667"/>
            <a:ext cx="5392000" cy="4678163"/>
          </a:xfrm>
          <a:prstGeom prst="rect">
            <a:avLst/>
          </a:prstGeom>
          <a:noFill/>
          <a:ln>
            <a:noFill/>
          </a:ln>
        </p:spPr>
        <p:txBody>
          <a:bodyPr spcFirstLastPara="1" wrap="square" lIns="121900" tIns="121900" rIns="121900" bIns="121900" anchor="t" anchorCtr="0">
            <a:spAutoFit/>
          </a:bodyPr>
          <a:lstStyle/>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Introduction: </a:t>
            </a:r>
            <a:endParaRPr sz="2400">
              <a:solidFill>
                <a:schemeClr val="dk1"/>
              </a:solidFill>
              <a:highlight>
                <a:srgbClr val="F9F9FE"/>
              </a:highlight>
              <a:latin typeface="Calibri"/>
              <a:ea typeface="Calibri"/>
              <a:cs typeface="Calibri"/>
              <a:sym typeface="Calibri"/>
            </a:endParaRPr>
          </a:p>
          <a:p>
            <a:pPr marL="609585"/>
            <a:endParaRPr sz="2400">
              <a:solidFill>
                <a:schemeClr val="dk1"/>
              </a:solidFill>
              <a:highlight>
                <a:srgbClr val="F9F9FE"/>
              </a:highlight>
              <a:latin typeface="Calibri"/>
              <a:ea typeface="Calibri"/>
              <a:cs typeface="Calibri"/>
              <a:sym typeface="Calibri"/>
            </a:endParaRPr>
          </a:p>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Problem Formulation: </a:t>
            </a:r>
            <a:endParaRPr sz="2400">
              <a:solidFill>
                <a:schemeClr val="dk1"/>
              </a:solidFill>
              <a:highlight>
                <a:srgbClr val="F9F9FE"/>
              </a:highlight>
              <a:latin typeface="Calibri"/>
              <a:ea typeface="Calibri"/>
              <a:cs typeface="Calibri"/>
              <a:sym typeface="Calibri"/>
            </a:endParaRPr>
          </a:p>
          <a:p>
            <a:pPr marL="609585"/>
            <a:endParaRPr sz="2400">
              <a:solidFill>
                <a:schemeClr val="dk1"/>
              </a:solidFill>
              <a:highlight>
                <a:srgbClr val="F9F9FE"/>
              </a:highlight>
              <a:latin typeface="Calibri"/>
              <a:ea typeface="Calibri"/>
              <a:cs typeface="Calibri"/>
              <a:sym typeface="Calibri"/>
            </a:endParaRPr>
          </a:p>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Possible Ways towards PIML: </a:t>
            </a:r>
            <a:endParaRPr sz="2400">
              <a:solidFill>
                <a:schemeClr val="dk1"/>
              </a:solidFill>
              <a:highlight>
                <a:srgbClr val="F9F9FE"/>
              </a:highlight>
              <a:latin typeface="Calibri"/>
              <a:ea typeface="Calibri"/>
              <a:cs typeface="Calibri"/>
              <a:sym typeface="Calibri"/>
            </a:endParaRPr>
          </a:p>
          <a:p>
            <a:pPr marL="609585"/>
            <a:endParaRPr sz="2400">
              <a:solidFill>
                <a:schemeClr val="dk1"/>
              </a:solidFill>
              <a:highlight>
                <a:srgbClr val="F9F9FE"/>
              </a:highlight>
              <a:latin typeface="Calibri"/>
              <a:ea typeface="Calibri"/>
              <a:cs typeface="Calibri"/>
              <a:sym typeface="Calibri"/>
            </a:endParaRPr>
          </a:p>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Applications of PIML: </a:t>
            </a:r>
            <a:endParaRPr sz="2400">
              <a:solidFill>
                <a:schemeClr val="dk1"/>
              </a:solidFill>
              <a:highlight>
                <a:srgbClr val="F9F9FE"/>
              </a:highlight>
              <a:latin typeface="Calibri"/>
              <a:ea typeface="Calibri"/>
              <a:cs typeface="Calibri"/>
              <a:sym typeface="Calibri"/>
            </a:endParaRPr>
          </a:p>
          <a:p>
            <a:pPr marL="609585"/>
            <a:endParaRPr sz="2400">
              <a:solidFill>
                <a:schemeClr val="dk1"/>
              </a:solidFill>
              <a:highlight>
                <a:srgbClr val="F9F9FE"/>
              </a:highlight>
              <a:latin typeface="Calibri"/>
              <a:ea typeface="Calibri"/>
              <a:cs typeface="Calibri"/>
              <a:sym typeface="Calibri"/>
            </a:endParaRPr>
          </a:p>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Conclusion: </a:t>
            </a:r>
            <a:endParaRPr sz="2400">
              <a:solidFill>
                <a:schemeClr val="dk1"/>
              </a:solidFill>
              <a:highlight>
                <a:srgbClr val="F9F9FE"/>
              </a:highlight>
              <a:latin typeface="Calibri"/>
              <a:ea typeface="Calibri"/>
              <a:cs typeface="Calibri"/>
              <a:sym typeface="Calibri"/>
            </a:endParaRPr>
          </a:p>
          <a:p>
            <a:pPr marL="609585"/>
            <a:endParaRPr sz="2400">
              <a:latin typeface="Calibri"/>
              <a:ea typeface="Calibri"/>
              <a:cs typeface="Calibri"/>
              <a:sym typeface="Calibri"/>
            </a:endParaRPr>
          </a:p>
          <a:p>
            <a:pPr marL="609585" indent="-457189">
              <a:buSzPts val="1800"/>
              <a:buFont typeface="Calibri"/>
              <a:buChar char="●"/>
            </a:pPr>
            <a:r>
              <a:rPr lang="fa-IR" sz="2400">
                <a:latin typeface="Calibri"/>
                <a:ea typeface="Calibri"/>
                <a:cs typeface="Calibri"/>
                <a:sym typeface="Calibri"/>
              </a:rPr>
              <a:t>What we can learn from this paper about predicting GIC:</a:t>
            </a:r>
            <a:endParaRPr sz="2400">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23"/>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a:solidFill>
                  <a:srgbClr val="D313AA"/>
                </a:solidFill>
                <a:latin typeface="Times New Roman"/>
                <a:ea typeface="Times New Roman"/>
                <a:cs typeface="Times New Roman"/>
                <a:sym typeface="Times New Roman"/>
              </a:rPr>
              <a:t>PIML: Introduction</a:t>
            </a:r>
            <a:endParaRPr sz="2933" b="1">
              <a:solidFill>
                <a:srgbClr val="D313AA"/>
              </a:solidFill>
              <a:latin typeface="Times New Roman"/>
              <a:ea typeface="Times New Roman"/>
              <a:cs typeface="Times New Roman"/>
              <a:sym typeface="Times New Roman"/>
            </a:endParaRPr>
          </a:p>
        </p:txBody>
      </p:sp>
      <p:sp>
        <p:nvSpPr>
          <p:cNvPr id="176" name="Google Shape;176;p23"/>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177" name="Google Shape;177;p23"/>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fa-IR" sz="2933" b="1">
                <a:solidFill>
                  <a:schemeClr val="dk1"/>
                </a:solidFill>
              </a:rPr>
              <a:t>2</a:t>
            </a:r>
            <a:endParaRPr sz="2933" b="1">
              <a:solidFill>
                <a:schemeClr val="dk1"/>
              </a:solidFill>
              <a:latin typeface="Arial"/>
              <a:ea typeface="Arial"/>
              <a:cs typeface="Arial"/>
              <a:sym typeface="Arial"/>
            </a:endParaRPr>
          </a:p>
        </p:txBody>
      </p:sp>
      <p:pic>
        <p:nvPicPr>
          <p:cNvPr id="178" name="Google Shape;178;p23"/>
          <p:cNvPicPr preferRelativeResize="0"/>
          <p:nvPr/>
        </p:nvPicPr>
        <p:blipFill>
          <a:blip r:embed="rId4">
            <a:alphaModFix/>
          </a:blip>
          <a:stretch>
            <a:fillRect/>
          </a:stretch>
        </p:blipFill>
        <p:spPr>
          <a:xfrm>
            <a:off x="7977834" y="871634"/>
            <a:ext cx="4095501" cy="2263700"/>
          </a:xfrm>
          <a:prstGeom prst="rect">
            <a:avLst/>
          </a:prstGeom>
          <a:noFill/>
          <a:ln>
            <a:noFill/>
          </a:ln>
        </p:spPr>
      </p:pic>
      <p:sp>
        <p:nvSpPr>
          <p:cNvPr id="179" name="Google Shape;179;p23"/>
          <p:cNvSpPr txBox="1"/>
          <p:nvPr/>
        </p:nvSpPr>
        <p:spPr>
          <a:xfrm>
            <a:off x="197167" y="1191567"/>
            <a:ext cx="7364000" cy="4308831"/>
          </a:xfrm>
          <a:prstGeom prst="rect">
            <a:avLst/>
          </a:prstGeom>
          <a:noFill/>
          <a:ln>
            <a:noFill/>
          </a:ln>
        </p:spPr>
        <p:txBody>
          <a:bodyPr spcFirstLastPara="1" wrap="square" lIns="121900" tIns="121900" rIns="121900" bIns="121900" anchor="t" anchorCtr="0">
            <a:spAutoFit/>
          </a:bodyPr>
          <a:lstStyle/>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Traditional machine learning algorithms have limitations in incorporating prior knowledge or constraints about physical systems. </a:t>
            </a:r>
            <a:endParaRPr sz="2400">
              <a:solidFill>
                <a:schemeClr val="dk1"/>
              </a:solidFill>
              <a:highlight>
                <a:srgbClr val="F9F9FE"/>
              </a:highlight>
              <a:latin typeface="Calibri"/>
              <a:ea typeface="Calibri"/>
              <a:cs typeface="Calibri"/>
              <a:sym typeface="Calibri"/>
            </a:endParaRPr>
          </a:p>
          <a:p>
            <a:endParaRPr sz="2400">
              <a:solidFill>
                <a:schemeClr val="dk1"/>
              </a:solidFill>
              <a:highlight>
                <a:srgbClr val="F9F9FE"/>
              </a:highlight>
              <a:latin typeface="Calibri"/>
              <a:ea typeface="Calibri"/>
              <a:cs typeface="Calibri"/>
              <a:sym typeface="Calibri"/>
            </a:endParaRPr>
          </a:p>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Physics-informed machine learning (PIML) is a new approach that seeks to integrate empirical data and physical prior knowledge into machine learning models. </a:t>
            </a:r>
            <a:endParaRPr sz="2400">
              <a:solidFill>
                <a:schemeClr val="dk1"/>
              </a:solidFill>
              <a:highlight>
                <a:srgbClr val="F9F9FE"/>
              </a:highlight>
              <a:latin typeface="Calibri"/>
              <a:ea typeface="Calibri"/>
              <a:cs typeface="Calibri"/>
              <a:sym typeface="Calibri"/>
            </a:endParaRPr>
          </a:p>
          <a:p>
            <a:endParaRPr sz="2400">
              <a:solidFill>
                <a:schemeClr val="dk1"/>
              </a:solidFill>
              <a:highlight>
                <a:srgbClr val="F9F9FE"/>
              </a:highlight>
              <a:latin typeface="Calibri"/>
              <a:ea typeface="Calibri"/>
              <a:cs typeface="Calibri"/>
              <a:sym typeface="Calibri"/>
            </a:endParaRPr>
          </a:p>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The paper presents a survey of recent developments in PIML and discusses its potential applications. </a:t>
            </a:r>
            <a:endParaRPr sz="2400">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24"/>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a:solidFill>
                  <a:srgbClr val="D313AA"/>
                </a:solidFill>
                <a:latin typeface="Times New Roman"/>
                <a:ea typeface="Times New Roman"/>
                <a:cs typeface="Times New Roman"/>
                <a:sym typeface="Times New Roman"/>
              </a:rPr>
              <a:t>PIML: Problem Formulation</a:t>
            </a:r>
            <a:endParaRPr sz="2933" b="1">
              <a:solidFill>
                <a:srgbClr val="D313AA"/>
              </a:solidFill>
              <a:latin typeface="Times New Roman"/>
              <a:ea typeface="Times New Roman"/>
              <a:cs typeface="Times New Roman"/>
              <a:sym typeface="Times New Roman"/>
            </a:endParaRPr>
          </a:p>
        </p:txBody>
      </p:sp>
      <p:sp>
        <p:nvSpPr>
          <p:cNvPr id="186" name="Google Shape;186;p24"/>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187" name="Google Shape;187;p24"/>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fa-IR" sz="2933" b="1">
                <a:solidFill>
                  <a:schemeClr val="dk1"/>
                </a:solidFill>
              </a:rPr>
              <a:t>3</a:t>
            </a:r>
            <a:endParaRPr sz="2933" b="1">
              <a:solidFill>
                <a:schemeClr val="dk1"/>
              </a:solidFill>
              <a:latin typeface="Arial"/>
              <a:ea typeface="Arial"/>
              <a:cs typeface="Arial"/>
              <a:sym typeface="Arial"/>
            </a:endParaRPr>
          </a:p>
        </p:txBody>
      </p:sp>
      <p:pic>
        <p:nvPicPr>
          <p:cNvPr id="188" name="Google Shape;188;p24"/>
          <p:cNvPicPr preferRelativeResize="0"/>
          <p:nvPr/>
        </p:nvPicPr>
        <p:blipFill>
          <a:blip r:embed="rId4">
            <a:alphaModFix/>
          </a:blip>
          <a:stretch>
            <a:fillRect/>
          </a:stretch>
        </p:blipFill>
        <p:spPr>
          <a:xfrm>
            <a:off x="7977834" y="871634"/>
            <a:ext cx="4095501" cy="2263700"/>
          </a:xfrm>
          <a:prstGeom prst="rect">
            <a:avLst/>
          </a:prstGeom>
          <a:noFill/>
          <a:ln>
            <a:noFill/>
          </a:ln>
        </p:spPr>
      </p:pic>
      <p:sp>
        <p:nvSpPr>
          <p:cNvPr id="189" name="Google Shape;189;p24"/>
          <p:cNvSpPr txBox="1"/>
          <p:nvPr/>
        </p:nvSpPr>
        <p:spPr>
          <a:xfrm>
            <a:off x="143333" y="994401"/>
            <a:ext cx="7834400" cy="2831504"/>
          </a:xfrm>
          <a:prstGeom prst="rect">
            <a:avLst/>
          </a:prstGeom>
          <a:noFill/>
          <a:ln>
            <a:noFill/>
          </a:ln>
        </p:spPr>
        <p:txBody>
          <a:bodyPr spcFirstLastPara="1" wrap="square" lIns="121900" tIns="121900" rIns="121900" bIns="121900" anchor="t" anchorCtr="0">
            <a:spAutoFit/>
          </a:bodyPr>
          <a:lstStyle/>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PIML addresses fundamental problems in physics-informed machine learning. </a:t>
            </a:r>
            <a:endParaRPr sz="2400">
              <a:solidFill>
                <a:schemeClr val="dk1"/>
              </a:solidFill>
              <a:highlight>
                <a:srgbClr val="F9F9FE"/>
              </a:highlight>
              <a:latin typeface="Calibri"/>
              <a:ea typeface="Calibri"/>
              <a:cs typeface="Calibri"/>
              <a:sym typeface="Calibri"/>
            </a:endParaRPr>
          </a:p>
          <a:p>
            <a:endParaRPr sz="2400">
              <a:solidFill>
                <a:schemeClr val="dk1"/>
              </a:solidFill>
              <a:highlight>
                <a:srgbClr val="F9F9FE"/>
              </a:highlight>
              <a:latin typeface="Calibri"/>
              <a:ea typeface="Calibri"/>
              <a:cs typeface="Calibri"/>
              <a:sym typeface="Calibri"/>
            </a:endParaRPr>
          </a:p>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Representation methodology for physical knowledge, approach for integrating physical knowledge into machine learning models, and practical problems that PIML resolves are discussed. </a:t>
            </a:r>
            <a:endParaRPr sz="2400">
              <a:latin typeface="Calibri"/>
              <a:ea typeface="Calibri"/>
              <a:cs typeface="Calibri"/>
              <a:sym typeface="Calibri"/>
            </a:endParaRPr>
          </a:p>
        </p:txBody>
      </p:sp>
      <p:sp>
        <p:nvSpPr>
          <p:cNvPr id="190" name="Google Shape;190;p24"/>
          <p:cNvSpPr txBox="1"/>
          <p:nvPr/>
        </p:nvSpPr>
        <p:spPr>
          <a:xfrm>
            <a:off x="143333" y="3752233"/>
            <a:ext cx="11654800" cy="3200836"/>
          </a:xfrm>
          <a:prstGeom prst="rect">
            <a:avLst/>
          </a:prstGeom>
          <a:noFill/>
          <a:ln>
            <a:noFill/>
          </a:ln>
        </p:spPr>
        <p:txBody>
          <a:bodyPr spcFirstLastPara="1" wrap="square" lIns="121900" tIns="121900" rIns="121900" bIns="121900" anchor="t" anchorCtr="0">
            <a:spAutoFit/>
          </a:bodyPr>
          <a:lstStyle/>
          <a:p>
            <a:endParaRPr sz="2400">
              <a:solidFill>
                <a:schemeClr val="dk1"/>
              </a:solidFill>
              <a:highlight>
                <a:srgbClr val="F9F9FE"/>
              </a:highlight>
              <a:latin typeface="Calibri"/>
              <a:ea typeface="Calibri"/>
              <a:cs typeface="Calibri"/>
              <a:sym typeface="Calibri"/>
            </a:endParaRPr>
          </a:p>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The paper proposes a theoretical framework for machine learning problems with physical constraints based on probabilistic graphical models using latent variables to represent the real state of a system that satisfies physical prior constraints. </a:t>
            </a:r>
            <a:endParaRPr sz="2400">
              <a:solidFill>
                <a:schemeClr val="dk1"/>
              </a:solidFill>
              <a:highlight>
                <a:srgbClr val="F9F9FE"/>
              </a:highlight>
              <a:latin typeface="Calibri"/>
              <a:ea typeface="Calibri"/>
              <a:cs typeface="Calibri"/>
              <a:sym typeface="Calibri"/>
            </a:endParaRPr>
          </a:p>
          <a:p>
            <a:endParaRPr sz="2400">
              <a:solidFill>
                <a:schemeClr val="dk1"/>
              </a:solidFill>
              <a:highlight>
                <a:srgbClr val="F9F9FE"/>
              </a:highlight>
              <a:latin typeface="Calibri"/>
              <a:ea typeface="Calibri"/>
              <a:cs typeface="Calibri"/>
              <a:sym typeface="Calibri"/>
            </a:endParaRPr>
          </a:p>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The paper also discusses the challenges associated with incorporating physical prior knowledge into machine learning models such as the need for domain expertise, availability of data, and computational complexity. </a:t>
            </a:r>
            <a:endParaRPr sz="2400">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25"/>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a:solidFill>
                  <a:srgbClr val="D313AA"/>
                </a:solidFill>
                <a:latin typeface="Times New Roman"/>
                <a:ea typeface="Times New Roman"/>
                <a:cs typeface="Times New Roman"/>
                <a:sym typeface="Times New Roman"/>
              </a:rPr>
              <a:t>PIML: Possible Ways towards PIML </a:t>
            </a:r>
            <a:endParaRPr sz="2933" b="1">
              <a:solidFill>
                <a:srgbClr val="D313AA"/>
              </a:solidFill>
              <a:latin typeface="Times New Roman"/>
              <a:ea typeface="Times New Roman"/>
              <a:cs typeface="Times New Roman"/>
              <a:sym typeface="Times New Roman"/>
            </a:endParaRPr>
          </a:p>
        </p:txBody>
      </p:sp>
      <p:sp>
        <p:nvSpPr>
          <p:cNvPr id="197" name="Google Shape;197;p25"/>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198" name="Google Shape;198;p25"/>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fa-IR" sz="2933" b="1">
                <a:solidFill>
                  <a:schemeClr val="dk1"/>
                </a:solidFill>
              </a:rPr>
              <a:t>4</a:t>
            </a:r>
            <a:endParaRPr sz="2933" b="1">
              <a:solidFill>
                <a:schemeClr val="dk1"/>
              </a:solidFill>
              <a:latin typeface="Arial"/>
              <a:ea typeface="Arial"/>
              <a:cs typeface="Arial"/>
              <a:sym typeface="Arial"/>
            </a:endParaRPr>
          </a:p>
        </p:txBody>
      </p:sp>
      <p:pic>
        <p:nvPicPr>
          <p:cNvPr id="199" name="Google Shape;199;p25"/>
          <p:cNvPicPr preferRelativeResize="0"/>
          <p:nvPr/>
        </p:nvPicPr>
        <p:blipFill>
          <a:blip r:embed="rId4">
            <a:alphaModFix/>
          </a:blip>
          <a:stretch>
            <a:fillRect/>
          </a:stretch>
        </p:blipFill>
        <p:spPr>
          <a:xfrm>
            <a:off x="7977834" y="871634"/>
            <a:ext cx="4095501" cy="2263700"/>
          </a:xfrm>
          <a:prstGeom prst="rect">
            <a:avLst/>
          </a:prstGeom>
          <a:noFill/>
          <a:ln>
            <a:noFill/>
          </a:ln>
        </p:spPr>
      </p:pic>
      <p:sp>
        <p:nvSpPr>
          <p:cNvPr id="200" name="Google Shape;200;p25"/>
          <p:cNvSpPr txBox="1"/>
          <p:nvPr/>
        </p:nvSpPr>
        <p:spPr>
          <a:xfrm>
            <a:off x="240000" y="985867"/>
            <a:ext cx="7269600" cy="2831504"/>
          </a:xfrm>
          <a:prstGeom prst="rect">
            <a:avLst/>
          </a:prstGeom>
          <a:noFill/>
          <a:ln>
            <a:noFill/>
          </a:ln>
        </p:spPr>
        <p:txBody>
          <a:bodyPr spcFirstLastPara="1" wrap="square" lIns="121900" tIns="121900" rIns="121900" bIns="121900" anchor="t" anchorCtr="0">
            <a:spAutoFit/>
          </a:bodyPr>
          <a:lstStyle/>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The incorporation of physical prior knowledge can be achieved through modifications to one or more components of the machine learning model. </a:t>
            </a:r>
            <a:endParaRPr sz="2400">
              <a:solidFill>
                <a:schemeClr val="dk1"/>
              </a:solidFill>
              <a:highlight>
                <a:srgbClr val="F9F9FE"/>
              </a:highlight>
              <a:latin typeface="Calibri"/>
              <a:ea typeface="Calibri"/>
              <a:cs typeface="Calibri"/>
              <a:sym typeface="Calibri"/>
            </a:endParaRPr>
          </a:p>
          <a:p>
            <a:endParaRPr sz="2400">
              <a:solidFill>
                <a:schemeClr val="dk1"/>
              </a:solidFill>
              <a:highlight>
                <a:srgbClr val="F9F9FE"/>
              </a:highlight>
              <a:latin typeface="Calibri"/>
              <a:ea typeface="Calibri"/>
              <a:cs typeface="Calibri"/>
              <a:sym typeface="Calibri"/>
            </a:endParaRPr>
          </a:p>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Training data, model architecture, loss functions, optimization algorithms, and inference can all be modified to incorporate physical prior knowledge.</a:t>
            </a:r>
            <a:endParaRPr sz="2400">
              <a:latin typeface="Calibri"/>
              <a:ea typeface="Calibri"/>
              <a:cs typeface="Calibri"/>
              <a:sym typeface="Calibri"/>
            </a:endParaRPr>
          </a:p>
        </p:txBody>
      </p:sp>
      <p:sp>
        <p:nvSpPr>
          <p:cNvPr id="201" name="Google Shape;201;p25"/>
          <p:cNvSpPr txBox="1"/>
          <p:nvPr/>
        </p:nvSpPr>
        <p:spPr>
          <a:xfrm>
            <a:off x="240000" y="3817867"/>
            <a:ext cx="11206800" cy="2831504"/>
          </a:xfrm>
          <a:prstGeom prst="rect">
            <a:avLst/>
          </a:prstGeom>
          <a:noFill/>
          <a:ln>
            <a:noFill/>
          </a:ln>
        </p:spPr>
        <p:txBody>
          <a:bodyPr spcFirstLastPara="1" wrap="square" lIns="121900" tIns="121900" rIns="121900" bIns="121900" anchor="t" anchorCtr="0">
            <a:spAutoFit/>
          </a:bodyPr>
          <a:lstStyle/>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The paper discusses several approaches for incorporating physical prior knowledge into machine learning models such as hybrid modeling, probabilistic graphical models, and feature engineering. </a:t>
            </a:r>
            <a:endParaRPr sz="2400">
              <a:solidFill>
                <a:schemeClr val="dk1"/>
              </a:solidFill>
              <a:highlight>
                <a:srgbClr val="F9F9FE"/>
              </a:highlight>
              <a:latin typeface="Calibri"/>
              <a:ea typeface="Calibri"/>
              <a:cs typeface="Calibri"/>
              <a:sym typeface="Calibri"/>
            </a:endParaRPr>
          </a:p>
          <a:p>
            <a:endParaRPr sz="2400">
              <a:solidFill>
                <a:schemeClr val="dk1"/>
              </a:solidFill>
              <a:highlight>
                <a:srgbClr val="F9F9FE"/>
              </a:highlight>
              <a:latin typeface="Calibri"/>
              <a:ea typeface="Calibri"/>
              <a:cs typeface="Calibri"/>
              <a:sym typeface="Calibri"/>
            </a:endParaRPr>
          </a:p>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The paper also provides examples of how different types of physical prior knowledge can be incorporated into machine learning models such as conservation laws, symmetries, and constitutive relations. </a:t>
            </a:r>
            <a:endParaRPr sz="2400">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26"/>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a:solidFill>
                  <a:srgbClr val="D313AA"/>
                </a:solidFill>
                <a:latin typeface="Times New Roman"/>
                <a:ea typeface="Times New Roman"/>
                <a:cs typeface="Times New Roman"/>
                <a:sym typeface="Times New Roman"/>
              </a:rPr>
              <a:t>PIML: Applications of PIML </a:t>
            </a:r>
            <a:endParaRPr sz="2933" b="1">
              <a:solidFill>
                <a:srgbClr val="D313AA"/>
              </a:solidFill>
              <a:latin typeface="Times New Roman"/>
              <a:ea typeface="Times New Roman"/>
              <a:cs typeface="Times New Roman"/>
              <a:sym typeface="Times New Roman"/>
            </a:endParaRPr>
          </a:p>
        </p:txBody>
      </p:sp>
      <p:sp>
        <p:nvSpPr>
          <p:cNvPr id="208" name="Google Shape;208;p26"/>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209" name="Google Shape;209;p26"/>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fa-IR" sz="2933" b="1">
                <a:solidFill>
                  <a:schemeClr val="dk1"/>
                </a:solidFill>
              </a:rPr>
              <a:t>14</a:t>
            </a:r>
            <a:endParaRPr sz="2933" b="1">
              <a:solidFill>
                <a:schemeClr val="dk1"/>
              </a:solidFill>
              <a:latin typeface="Arial"/>
              <a:ea typeface="Arial"/>
              <a:cs typeface="Arial"/>
              <a:sym typeface="Arial"/>
            </a:endParaRPr>
          </a:p>
        </p:txBody>
      </p:sp>
      <p:pic>
        <p:nvPicPr>
          <p:cNvPr id="210" name="Google Shape;210;p26"/>
          <p:cNvPicPr preferRelativeResize="0"/>
          <p:nvPr/>
        </p:nvPicPr>
        <p:blipFill>
          <a:blip r:embed="rId4">
            <a:alphaModFix/>
          </a:blip>
          <a:stretch>
            <a:fillRect/>
          </a:stretch>
        </p:blipFill>
        <p:spPr>
          <a:xfrm>
            <a:off x="7977834" y="871634"/>
            <a:ext cx="4095501" cy="2263700"/>
          </a:xfrm>
          <a:prstGeom prst="rect">
            <a:avLst/>
          </a:prstGeom>
          <a:noFill/>
          <a:ln>
            <a:noFill/>
          </a:ln>
        </p:spPr>
      </p:pic>
      <p:sp>
        <p:nvSpPr>
          <p:cNvPr id="211" name="Google Shape;211;p26"/>
          <p:cNvSpPr txBox="1"/>
          <p:nvPr/>
        </p:nvSpPr>
        <p:spPr>
          <a:xfrm>
            <a:off x="143333" y="1020133"/>
            <a:ext cx="7269600" cy="5416827"/>
          </a:xfrm>
          <a:prstGeom prst="rect">
            <a:avLst/>
          </a:prstGeom>
          <a:noFill/>
          <a:ln>
            <a:noFill/>
          </a:ln>
        </p:spPr>
        <p:txBody>
          <a:bodyPr spcFirstLastPara="1" wrap="square" lIns="121900" tIns="121900" rIns="121900" bIns="121900" anchor="t" anchorCtr="0">
            <a:spAutoFit/>
          </a:bodyPr>
          <a:lstStyle/>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PIML has been successfully applied in various fields such as fluid dynamics, materials science, and robotics. </a:t>
            </a:r>
            <a:endParaRPr sz="2400">
              <a:solidFill>
                <a:schemeClr val="dk1"/>
              </a:solidFill>
              <a:highlight>
                <a:srgbClr val="F9F9FE"/>
              </a:highlight>
              <a:latin typeface="Calibri"/>
              <a:ea typeface="Calibri"/>
              <a:cs typeface="Calibri"/>
              <a:sym typeface="Calibri"/>
            </a:endParaRPr>
          </a:p>
          <a:p>
            <a:endParaRPr sz="2400">
              <a:solidFill>
                <a:schemeClr val="dk1"/>
              </a:solidFill>
              <a:highlight>
                <a:srgbClr val="F9F9FE"/>
              </a:highlight>
              <a:latin typeface="Calibri"/>
              <a:ea typeface="Calibri"/>
              <a:cs typeface="Calibri"/>
              <a:sym typeface="Calibri"/>
            </a:endParaRPr>
          </a:p>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By incorporating physical prior knowledge into machine learning models, improved performance and better alignment with practical problems that adhere to the laws of physics can be achieved. </a:t>
            </a:r>
            <a:endParaRPr sz="2400">
              <a:solidFill>
                <a:schemeClr val="dk1"/>
              </a:solidFill>
              <a:highlight>
                <a:srgbClr val="F9F9FE"/>
              </a:highlight>
              <a:latin typeface="Calibri"/>
              <a:ea typeface="Calibri"/>
              <a:cs typeface="Calibri"/>
              <a:sym typeface="Calibri"/>
            </a:endParaRPr>
          </a:p>
          <a:p>
            <a:endParaRPr sz="2400">
              <a:solidFill>
                <a:schemeClr val="dk1"/>
              </a:solidFill>
              <a:highlight>
                <a:srgbClr val="F9F9FE"/>
              </a:highlight>
              <a:latin typeface="Calibri"/>
              <a:ea typeface="Calibri"/>
              <a:cs typeface="Calibri"/>
              <a:sym typeface="Calibri"/>
            </a:endParaRPr>
          </a:p>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The paper provides examples of successful applications of PIML such as predicting fluid flow behavior in complex geometries, designing new materials with desired properties, and controlling robotic systems.</a:t>
            </a:r>
            <a:endParaRPr sz="2400">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27"/>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a:solidFill>
                  <a:srgbClr val="D313AA"/>
                </a:solidFill>
                <a:latin typeface="Times New Roman"/>
                <a:ea typeface="Times New Roman"/>
                <a:cs typeface="Times New Roman"/>
                <a:sym typeface="Times New Roman"/>
              </a:rPr>
              <a:t>PIML: Conclusion</a:t>
            </a:r>
            <a:endParaRPr sz="2933" b="1">
              <a:solidFill>
                <a:srgbClr val="D313AA"/>
              </a:solidFill>
              <a:latin typeface="Times New Roman"/>
              <a:ea typeface="Times New Roman"/>
              <a:cs typeface="Times New Roman"/>
              <a:sym typeface="Times New Roman"/>
            </a:endParaRPr>
          </a:p>
        </p:txBody>
      </p:sp>
      <p:sp>
        <p:nvSpPr>
          <p:cNvPr id="218" name="Google Shape;218;p27"/>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219" name="Google Shape;219;p27"/>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fa-IR" sz="2933" b="1">
                <a:solidFill>
                  <a:schemeClr val="dk1"/>
                </a:solidFill>
              </a:rPr>
              <a:t>5</a:t>
            </a:r>
            <a:endParaRPr sz="2933" b="1">
              <a:solidFill>
                <a:schemeClr val="dk1"/>
              </a:solidFill>
              <a:latin typeface="Arial"/>
              <a:ea typeface="Arial"/>
              <a:cs typeface="Arial"/>
              <a:sym typeface="Arial"/>
            </a:endParaRPr>
          </a:p>
        </p:txBody>
      </p:sp>
      <p:pic>
        <p:nvPicPr>
          <p:cNvPr id="220" name="Google Shape;220;p27"/>
          <p:cNvPicPr preferRelativeResize="0"/>
          <p:nvPr/>
        </p:nvPicPr>
        <p:blipFill>
          <a:blip r:embed="rId4">
            <a:alphaModFix/>
          </a:blip>
          <a:stretch>
            <a:fillRect/>
          </a:stretch>
        </p:blipFill>
        <p:spPr>
          <a:xfrm>
            <a:off x="7977834" y="871634"/>
            <a:ext cx="4095501" cy="2263700"/>
          </a:xfrm>
          <a:prstGeom prst="rect">
            <a:avLst/>
          </a:prstGeom>
          <a:noFill/>
          <a:ln>
            <a:noFill/>
          </a:ln>
        </p:spPr>
      </p:pic>
      <p:sp>
        <p:nvSpPr>
          <p:cNvPr id="221" name="Google Shape;221;p27"/>
          <p:cNvSpPr txBox="1"/>
          <p:nvPr/>
        </p:nvSpPr>
        <p:spPr>
          <a:xfrm>
            <a:off x="143333" y="1131568"/>
            <a:ext cx="7554800" cy="5047495"/>
          </a:xfrm>
          <a:prstGeom prst="rect">
            <a:avLst/>
          </a:prstGeom>
          <a:noFill/>
          <a:ln>
            <a:noFill/>
          </a:ln>
        </p:spPr>
        <p:txBody>
          <a:bodyPr spcFirstLastPara="1" wrap="square" lIns="121900" tIns="121900" rIns="121900" bIns="121900" anchor="t" anchorCtr="0">
            <a:spAutoFit/>
          </a:bodyPr>
          <a:lstStyle/>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PIML is a promising new paradigm for solving physical problems using machine learning. </a:t>
            </a:r>
            <a:endParaRPr sz="2400">
              <a:solidFill>
                <a:schemeClr val="dk1"/>
              </a:solidFill>
              <a:highlight>
                <a:srgbClr val="F9F9FE"/>
              </a:highlight>
              <a:latin typeface="Calibri"/>
              <a:ea typeface="Calibri"/>
              <a:cs typeface="Calibri"/>
              <a:sym typeface="Calibri"/>
            </a:endParaRPr>
          </a:p>
          <a:p>
            <a:endParaRPr sz="2400">
              <a:solidFill>
                <a:schemeClr val="dk1"/>
              </a:solidFill>
              <a:highlight>
                <a:srgbClr val="F9F9FE"/>
              </a:highlight>
              <a:latin typeface="Calibri"/>
              <a:ea typeface="Calibri"/>
              <a:cs typeface="Calibri"/>
              <a:sym typeface="Calibri"/>
            </a:endParaRPr>
          </a:p>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By integrating empirical data and physical prior knowledge into machine learning models, it is possible to overcome the limitations of traditional machine learning algorithms and achieve improved accuracy and efficiency. </a:t>
            </a:r>
            <a:endParaRPr sz="2400">
              <a:solidFill>
                <a:schemeClr val="dk1"/>
              </a:solidFill>
              <a:highlight>
                <a:srgbClr val="F9F9FE"/>
              </a:highlight>
              <a:latin typeface="Calibri"/>
              <a:ea typeface="Calibri"/>
              <a:cs typeface="Calibri"/>
              <a:sym typeface="Calibri"/>
            </a:endParaRPr>
          </a:p>
          <a:p>
            <a:endParaRPr sz="2400">
              <a:solidFill>
                <a:schemeClr val="dk1"/>
              </a:solidFill>
              <a:highlight>
                <a:srgbClr val="F9F9FE"/>
              </a:highlight>
              <a:latin typeface="Calibri"/>
              <a:ea typeface="Calibri"/>
              <a:cs typeface="Calibri"/>
              <a:sym typeface="Calibri"/>
            </a:endParaRPr>
          </a:p>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The paper concludes by discussing future directions for research in PIML such as developing more efficient algorithms for incorporating physical prior knowledge, exploring new types of physical prior knowledge</a:t>
            </a:r>
            <a:endParaRPr sz="2400">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28"/>
          <p:cNvSpPr txBox="1">
            <a:spLocks noGrp="1"/>
          </p:cNvSpPr>
          <p:nvPr>
            <p:ph type="ctrTitle"/>
          </p:nvPr>
        </p:nvSpPr>
        <p:spPr>
          <a:xfrm>
            <a:off x="143333" y="115900"/>
            <a:ext cx="108808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a:solidFill>
                  <a:srgbClr val="D313AA"/>
                </a:solidFill>
                <a:latin typeface="Times New Roman"/>
                <a:ea typeface="Times New Roman"/>
                <a:cs typeface="Times New Roman"/>
                <a:sym typeface="Times New Roman"/>
              </a:rPr>
              <a:t>PIML: What we can learn from this paper about predicting GIC</a:t>
            </a:r>
            <a:endParaRPr sz="2933" b="1">
              <a:solidFill>
                <a:srgbClr val="D313AA"/>
              </a:solidFill>
              <a:latin typeface="Times New Roman"/>
              <a:ea typeface="Times New Roman"/>
              <a:cs typeface="Times New Roman"/>
              <a:sym typeface="Times New Roman"/>
            </a:endParaRPr>
          </a:p>
        </p:txBody>
      </p:sp>
      <p:sp>
        <p:nvSpPr>
          <p:cNvPr id="228" name="Google Shape;228;p28"/>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229" name="Google Shape;229;p28"/>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fa-IR" sz="2933" b="1">
                <a:solidFill>
                  <a:schemeClr val="dk1"/>
                </a:solidFill>
              </a:rPr>
              <a:t>6</a:t>
            </a:r>
            <a:endParaRPr sz="2933" b="1">
              <a:solidFill>
                <a:schemeClr val="dk1"/>
              </a:solidFill>
              <a:latin typeface="Arial"/>
              <a:ea typeface="Arial"/>
              <a:cs typeface="Arial"/>
              <a:sym typeface="Arial"/>
            </a:endParaRPr>
          </a:p>
        </p:txBody>
      </p:sp>
      <p:pic>
        <p:nvPicPr>
          <p:cNvPr id="230" name="Google Shape;230;p28"/>
          <p:cNvPicPr preferRelativeResize="0"/>
          <p:nvPr/>
        </p:nvPicPr>
        <p:blipFill>
          <a:blip r:embed="rId4">
            <a:alphaModFix/>
          </a:blip>
          <a:stretch>
            <a:fillRect/>
          </a:stretch>
        </p:blipFill>
        <p:spPr>
          <a:xfrm>
            <a:off x="7977834" y="871634"/>
            <a:ext cx="4095501" cy="2263700"/>
          </a:xfrm>
          <a:prstGeom prst="rect">
            <a:avLst/>
          </a:prstGeom>
          <a:noFill/>
          <a:ln>
            <a:noFill/>
          </a:ln>
        </p:spPr>
      </p:pic>
      <p:sp>
        <p:nvSpPr>
          <p:cNvPr id="231" name="Google Shape;231;p28"/>
          <p:cNvSpPr txBox="1"/>
          <p:nvPr/>
        </p:nvSpPr>
        <p:spPr>
          <a:xfrm>
            <a:off x="0" y="823000"/>
            <a:ext cx="7880400" cy="2831504"/>
          </a:xfrm>
          <a:prstGeom prst="rect">
            <a:avLst/>
          </a:prstGeom>
          <a:noFill/>
          <a:ln>
            <a:noFill/>
          </a:ln>
        </p:spPr>
        <p:txBody>
          <a:bodyPr spcFirstLastPara="1" wrap="square" lIns="121900" tIns="121900" rIns="121900" bIns="121900" anchor="t" anchorCtr="0">
            <a:spAutoFit/>
          </a:bodyPr>
          <a:lstStyle/>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The paper does not specifically address GIC prediction.</a:t>
            </a:r>
            <a:endParaRPr sz="2400">
              <a:solidFill>
                <a:schemeClr val="dk1"/>
              </a:solidFill>
              <a:highlight>
                <a:srgbClr val="F9F9FE"/>
              </a:highlight>
              <a:latin typeface="Calibri"/>
              <a:ea typeface="Calibri"/>
              <a:cs typeface="Calibri"/>
              <a:sym typeface="Calibri"/>
            </a:endParaRPr>
          </a:p>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The paper provides a theoretical framework for incorporating physical prior knowledge into machine learning models. This approach can be useful in predicting GIC by leveraging empirical data and available physical prior knowledge to improve performance on tasks that involve a physical mechanism. </a:t>
            </a:r>
            <a:endParaRPr sz="2400">
              <a:solidFill>
                <a:schemeClr val="dk1"/>
              </a:solidFill>
              <a:highlight>
                <a:srgbClr val="F9F9FE"/>
              </a:highlight>
              <a:latin typeface="Calibri"/>
              <a:ea typeface="Calibri"/>
              <a:cs typeface="Calibri"/>
              <a:sym typeface="Calibri"/>
            </a:endParaRPr>
          </a:p>
        </p:txBody>
      </p:sp>
      <p:sp>
        <p:nvSpPr>
          <p:cNvPr id="232" name="Google Shape;232;p28"/>
          <p:cNvSpPr txBox="1"/>
          <p:nvPr/>
        </p:nvSpPr>
        <p:spPr>
          <a:xfrm>
            <a:off x="0" y="3697867"/>
            <a:ext cx="12012400" cy="3570168"/>
          </a:xfrm>
          <a:prstGeom prst="rect">
            <a:avLst/>
          </a:prstGeom>
          <a:noFill/>
          <a:ln>
            <a:noFill/>
          </a:ln>
        </p:spPr>
        <p:txBody>
          <a:bodyPr spcFirstLastPara="1" wrap="square" lIns="121900" tIns="121900" rIns="121900" bIns="121900" anchor="t" anchorCtr="0">
            <a:spAutoFit/>
          </a:bodyPr>
          <a:lstStyle/>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For example, the paper mentions that PIML has been applied in several topics of geography, including seismology, which involves the study of earthquakes and their effects on the Earth's magnetic field. Similarly, GIC is caused by variations in the Earth's magnetic field due to solar storms and other space weather events. By incorporating physical prior knowledge about the Earth's magnetic field and its interactions with solar wind and other factors, PIML can help improve predictions of GIC. This could involve modifying components of machine learning models such as training data, model architecture, loss functions, optimization algorithms, and inference to incorporate physical prior knowledge. </a:t>
            </a:r>
            <a:endParaRPr sz="2400">
              <a:solidFill>
                <a:schemeClr val="dk1"/>
              </a:solidFill>
              <a:highlight>
                <a:srgbClr val="F9F9FE"/>
              </a:highlight>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29"/>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a:solidFill>
                  <a:srgbClr val="D313AA"/>
                </a:solidFill>
                <a:latin typeface="Times New Roman"/>
                <a:ea typeface="Times New Roman"/>
                <a:cs typeface="Times New Roman"/>
                <a:sym typeface="Times New Roman"/>
              </a:rPr>
              <a:t>Replicate the Amy Keesee’s work</a:t>
            </a:r>
            <a:endParaRPr sz="2933" b="1">
              <a:solidFill>
                <a:srgbClr val="3530F4"/>
              </a:solidFill>
              <a:latin typeface="Lobster"/>
              <a:ea typeface="Lobster"/>
              <a:cs typeface="Lobster"/>
              <a:sym typeface="Lobster"/>
            </a:endParaRPr>
          </a:p>
        </p:txBody>
      </p:sp>
      <p:sp>
        <p:nvSpPr>
          <p:cNvPr id="239" name="Google Shape;239;p29"/>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240" name="Google Shape;240;p29"/>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fa-IR" sz="2933" b="1">
                <a:solidFill>
                  <a:schemeClr val="dk1"/>
                </a:solidFill>
              </a:rPr>
              <a:t>7</a:t>
            </a:r>
            <a:endParaRPr sz="2933" b="1">
              <a:solidFill>
                <a:schemeClr val="dk1"/>
              </a:solidFill>
              <a:latin typeface="Arial"/>
              <a:ea typeface="Arial"/>
              <a:cs typeface="Arial"/>
              <a:sym typeface="Arial"/>
            </a:endParaRPr>
          </a:p>
        </p:txBody>
      </p:sp>
      <p:sp>
        <p:nvSpPr>
          <p:cNvPr id="241" name="Google Shape;241;p29"/>
          <p:cNvSpPr txBox="1"/>
          <p:nvPr/>
        </p:nvSpPr>
        <p:spPr>
          <a:xfrm>
            <a:off x="694367" y="1705933"/>
            <a:ext cx="8564000" cy="615513"/>
          </a:xfrm>
          <a:prstGeom prst="rect">
            <a:avLst/>
          </a:prstGeom>
          <a:noFill/>
          <a:ln>
            <a:noFill/>
          </a:ln>
        </p:spPr>
        <p:txBody>
          <a:bodyPr spcFirstLastPara="1" wrap="square" lIns="121900" tIns="121900" rIns="121900" bIns="121900" anchor="t" anchorCtr="0">
            <a:spAutoFit/>
          </a:bodyPr>
          <a:lstStyle/>
          <a:p>
            <a:endParaRPr sz="2400">
              <a:latin typeface="Calibri"/>
              <a:ea typeface="Calibri"/>
              <a:cs typeface="Calibri"/>
              <a:sym typeface="Calibri"/>
            </a:endParaRPr>
          </a:p>
        </p:txBody>
      </p:sp>
      <p:pic>
        <p:nvPicPr>
          <p:cNvPr id="242" name="Google Shape;242;p29"/>
          <p:cNvPicPr preferRelativeResize="0"/>
          <p:nvPr/>
        </p:nvPicPr>
        <p:blipFill>
          <a:blip r:embed="rId4">
            <a:alphaModFix/>
          </a:blip>
          <a:stretch>
            <a:fillRect/>
          </a:stretch>
        </p:blipFill>
        <p:spPr>
          <a:xfrm>
            <a:off x="6652273" y="1057743"/>
            <a:ext cx="5421065" cy="4095667"/>
          </a:xfrm>
          <a:prstGeom prst="rect">
            <a:avLst/>
          </a:prstGeom>
          <a:noFill/>
          <a:ln>
            <a:noFill/>
          </a:ln>
        </p:spPr>
      </p:pic>
      <p:sp>
        <p:nvSpPr>
          <p:cNvPr id="243" name="Google Shape;243;p29"/>
          <p:cNvSpPr txBox="1"/>
          <p:nvPr/>
        </p:nvSpPr>
        <p:spPr>
          <a:xfrm>
            <a:off x="222900" y="1440200"/>
            <a:ext cx="6318000" cy="3588634"/>
          </a:xfrm>
          <a:prstGeom prst="rect">
            <a:avLst/>
          </a:prstGeom>
          <a:noFill/>
          <a:ln>
            <a:noFill/>
          </a:ln>
        </p:spPr>
        <p:txBody>
          <a:bodyPr spcFirstLastPara="1" wrap="square" lIns="121900" tIns="121900" rIns="121900" bIns="121900" anchor="t" anchorCtr="0">
            <a:spAutoFit/>
          </a:bodyPr>
          <a:lstStyle/>
          <a:p>
            <a:pPr marL="609585" indent="-457189">
              <a:lnSpc>
                <a:spcPct val="115000"/>
              </a:lnSpc>
              <a:buClr>
                <a:schemeClr val="dk1"/>
              </a:buClr>
              <a:buSzPts val="1800"/>
              <a:buFont typeface="Calibri"/>
              <a:buChar char="❖"/>
            </a:pPr>
            <a:r>
              <a:rPr lang="fa-IR" sz="2400">
                <a:solidFill>
                  <a:schemeClr val="dk1"/>
                </a:solidFill>
                <a:highlight>
                  <a:srgbClr val="FFFFFF"/>
                </a:highlight>
                <a:latin typeface="Calibri"/>
                <a:ea typeface="Calibri"/>
                <a:cs typeface="Calibri"/>
                <a:sym typeface="Calibri"/>
              </a:rPr>
              <a:t>My experience during my master's program</a:t>
            </a:r>
            <a:endParaRPr sz="2400">
              <a:solidFill>
                <a:schemeClr val="dk1"/>
              </a:solidFill>
              <a:highlight>
                <a:srgbClr val="FFFFFF"/>
              </a:highlight>
              <a:latin typeface="Calibri"/>
              <a:ea typeface="Calibri"/>
              <a:cs typeface="Calibri"/>
              <a:sym typeface="Calibri"/>
            </a:endParaRPr>
          </a:p>
          <a:p>
            <a:pPr>
              <a:lnSpc>
                <a:spcPct val="115000"/>
              </a:lnSpc>
            </a:pPr>
            <a:endParaRPr sz="2400">
              <a:solidFill>
                <a:schemeClr val="dk1"/>
              </a:solidFill>
              <a:highlight>
                <a:srgbClr val="FFFFFF"/>
              </a:highlight>
              <a:latin typeface="Calibri"/>
              <a:ea typeface="Calibri"/>
              <a:cs typeface="Calibri"/>
              <a:sym typeface="Calibri"/>
            </a:endParaRPr>
          </a:p>
          <a:p>
            <a:pPr>
              <a:lnSpc>
                <a:spcPct val="115000"/>
              </a:lnSpc>
              <a:buClr>
                <a:schemeClr val="dk1"/>
              </a:buClr>
              <a:buSzPts val="1100"/>
            </a:pPr>
            <a:endParaRPr sz="2400">
              <a:solidFill>
                <a:schemeClr val="dk1"/>
              </a:solidFill>
              <a:highlight>
                <a:srgbClr val="FFFFFF"/>
              </a:highlight>
              <a:latin typeface="Calibri"/>
              <a:ea typeface="Calibri"/>
              <a:cs typeface="Calibri"/>
              <a:sym typeface="Calibri"/>
            </a:endParaRPr>
          </a:p>
          <a:p>
            <a:pPr marL="609585" indent="-457189">
              <a:lnSpc>
                <a:spcPct val="115000"/>
              </a:lnSpc>
              <a:buClr>
                <a:schemeClr val="dk1"/>
              </a:buClr>
              <a:buSzPts val="1800"/>
              <a:buFont typeface="Calibri"/>
              <a:buChar char="❖"/>
            </a:pPr>
            <a:r>
              <a:rPr lang="fa-IR" sz="2400">
                <a:solidFill>
                  <a:schemeClr val="dk1"/>
                </a:solidFill>
                <a:highlight>
                  <a:srgbClr val="FFFFFF"/>
                </a:highlight>
                <a:latin typeface="Calibri"/>
                <a:ea typeface="Calibri"/>
                <a:cs typeface="Calibri"/>
                <a:sym typeface="Calibri"/>
              </a:rPr>
              <a:t>Replicating a couple of your works as part of my summer project. </a:t>
            </a:r>
            <a:endParaRPr sz="2400">
              <a:solidFill>
                <a:schemeClr val="dk1"/>
              </a:solidFill>
              <a:highlight>
                <a:srgbClr val="FFFFFF"/>
              </a:highlight>
              <a:latin typeface="Calibri"/>
              <a:ea typeface="Calibri"/>
              <a:cs typeface="Calibri"/>
              <a:sym typeface="Calibri"/>
            </a:endParaRPr>
          </a:p>
          <a:p>
            <a:pPr>
              <a:lnSpc>
                <a:spcPct val="115000"/>
              </a:lnSpc>
              <a:buClr>
                <a:schemeClr val="dk1"/>
              </a:buClr>
              <a:buSzPts val="1100"/>
            </a:pPr>
            <a:endParaRPr sz="2400">
              <a:solidFill>
                <a:schemeClr val="dk1"/>
              </a:solidFill>
              <a:highlight>
                <a:srgbClr val="FFFFFF"/>
              </a:highlight>
              <a:latin typeface="Calibri"/>
              <a:ea typeface="Calibri"/>
              <a:cs typeface="Calibri"/>
              <a:sym typeface="Calibri"/>
            </a:endParaRPr>
          </a:p>
          <a:p>
            <a:pPr>
              <a:lnSpc>
                <a:spcPct val="115000"/>
              </a:lnSpc>
              <a:buClr>
                <a:schemeClr val="dk1"/>
              </a:buClr>
              <a:buSzPts val="1100"/>
            </a:pPr>
            <a:endParaRPr sz="2400">
              <a:solidFill>
                <a:schemeClr val="dk1"/>
              </a:solidFill>
              <a:highlight>
                <a:srgbClr val="FFFFFF"/>
              </a:highlight>
              <a:latin typeface="Calibri"/>
              <a:ea typeface="Calibri"/>
              <a:cs typeface="Calibri"/>
              <a:sym typeface="Calibri"/>
            </a:endParaRPr>
          </a:p>
          <a:p>
            <a:endParaRPr sz="2400">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48"/>
        <p:cNvGrpSpPr/>
        <p:nvPr/>
      </p:nvGrpSpPr>
      <p:grpSpPr>
        <a:xfrm>
          <a:off x="0" y="0"/>
          <a:ext cx="0" cy="0"/>
          <a:chOff x="0" y="0"/>
          <a:chExt cx="0" cy="0"/>
        </a:xfrm>
      </p:grpSpPr>
      <p:sp useBgFill="1">
        <p:nvSpPr>
          <p:cNvPr id="254" name="Rectangle 253">
            <a:extLst>
              <a:ext uri="{FF2B5EF4-FFF2-40B4-BE49-F238E27FC236}">
                <a16:creationId xmlns:a16="http://schemas.microsoft.com/office/drawing/2014/main" id="{06DA9DF9-31F7-4056-B42E-878CC9241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9" name="Google Shape;249;p30"/>
          <p:cNvSpPr txBox="1"/>
          <p:nvPr/>
        </p:nvSpPr>
        <p:spPr>
          <a:xfrm>
            <a:off x="643468" y="643467"/>
            <a:ext cx="4620584" cy="4567137"/>
          </a:xfrm>
          <a:prstGeom prst="rect">
            <a:avLst/>
          </a:prstGeom>
        </p:spPr>
        <p:txBody>
          <a:bodyPr spcFirstLastPara="1" vert="horz" lIns="91440" tIns="45720" rIns="91440" bIns="45720" rtlCol="0" anchor="b" anchorCtr="0">
            <a:normAutofit/>
          </a:bodyPr>
          <a:lstStyle/>
          <a:p>
            <a:pPr>
              <a:lnSpc>
                <a:spcPct val="90000"/>
              </a:lnSpc>
              <a:spcBef>
                <a:spcPct val="0"/>
              </a:spcBef>
              <a:spcAft>
                <a:spcPts val="600"/>
              </a:spcAft>
              <a:buClr>
                <a:srgbClr val="D313AA"/>
              </a:buClr>
              <a:buSzPts val="3600"/>
            </a:pPr>
            <a:r>
              <a:rPr lang="en-US" sz="4400" b="1">
                <a:latin typeface="+mj-lt"/>
                <a:ea typeface="+mj-ea"/>
                <a:cs typeface="+mj-cs"/>
                <a:sym typeface="Times New Roman"/>
              </a:rPr>
              <a:t>Weekly Report 4</a:t>
            </a:r>
            <a:endParaRPr lang="en-US" sz="4400" b="1">
              <a:latin typeface="+mj-lt"/>
              <a:ea typeface="+mj-ea"/>
              <a:cs typeface="+mj-cs"/>
              <a:sym typeface="Lobster"/>
            </a:endParaRPr>
          </a:p>
          <a:p>
            <a:pPr>
              <a:lnSpc>
                <a:spcPct val="90000"/>
              </a:lnSpc>
              <a:spcBef>
                <a:spcPct val="0"/>
              </a:spcBef>
              <a:spcAft>
                <a:spcPts val="600"/>
              </a:spcAft>
              <a:buClr>
                <a:srgbClr val="D313AA"/>
              </a:buClr>
              <a:buSzPts val="3600"/>
            </a:pPr>
            <a:endParaRPr lang="en-US" sz="4400" b="1">
              <a:latin typeface="+mj-lt"/>
              <a:ea typeface="+mj-ea"/>
              <a:cs typeface="+mj-cs"/>
              <a:sym typeface="Times New Roman"/>
            </a:endParaRPr>
          </a:p>
          <a:p>
            <a:pPr>
              <a:lnSpc>
                <a:spcPct val="90000"/>
              </a:lnSpc>
              <a:spcBef>
                <a:spcPct val="0"/>
              </a:spcBef>
              <a:spcAft>
                <a:spcPts val="600"/>
              </a:spcAft>
              <a:buClr>
                <a:srgbClr val="D313AA"/>
              </a:buClr>
              <a:buSzPts val="3600"/>
            </a:pPr>
            <a:r>
              <a:rPr lang="en-US" sz="4400" b="1">
                <a:latin typeface="+mj-lt"/>
                <a:ea typeface="+mj-ea"/>
                <a:cs typeface="+mj-cs"/>
                <a:sym typeface="Times New Roman"/>
              </a:rPr>
              <a:t>06/15/2023</a:t>
            </a:r>
          </a:p>
        </p:txBody>
      </p:sp>
      <p:pic>
        <p:nvPicPr>
          <p:cNvPr id="3" name="Picture 2" descr="A blue background with white text&#10;&#10;Description automatically generated">
            <a:extLst>
              <a:ext uri="{FF2B5EF4-FFF2-40B4-BE49-F238E27FC236}">
                <a16:creationId xmlns:a16="http://schemas.microsoft.com/office/drawing/2014/main" id="{8EECC868-45F3-7467-3D77-A69DD7ACCEFE}"/>
              </a:ext>
            </a:extLst>
          </p:cNvPr>
          <p:cNvPicPr>
            <a:picLocks noChangeAspect="1"/>
          </p:cNvPicPr>
          <p:nvPr/>
        </p:nvPicPr>
        <p:blipFill rotWithShape="1">
          <a:blip r:embed="rId3">
            <a:extLst>
              <a:ext uri="{28A0092B-C50C-407E-A947-70E740481C1C}">
                <a14:useLocalDpi xmlns:a14="http://schemas.microsoft.com/office/drawing/2010/main" val="0"/>
              </a:ext>
            </a:extLst>
          </a:blip>
          <a:srcRect l="6601" r="6452"/>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1"/>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a:solidFill>
                  <a:srgbClr val="D313AA"/>
                </a:solidFill>
                <a:latin typeface="Times New Roman"/>
                <a:ea typeface="Times New Roman"/>
                <a:cs typeface="Times New Roman"/>
                <a:sym typeface="Times New Roman"/>
              </a:rPr>
              <a:t>Canceled</a:t>
            </a:r>
            <a:endParaRPr sz="2933" b="1">
              <a:solidFill>
                <a:srgbClr val="3530F4"/>
              </a:solidFill>
              <a:latin typeface="Lobster"/>
              <a:ea typeface="Lobster"/>
              <a:cs typeface="Lobster"/>
              <a:sym typeface="Lobster"/>
            </a:endParaRPr>
          </a:p>
        </p:txBody>
      </p:sp>
      <p:sp>
        <p:nvSpPr>
          <p:cNvPr id="256" name="Google Shape;256;p31"/>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257" name="Google Shape;257;p31"/>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fa-IR" sz="2933" b="1">
                <a:solidFill>
                  <a:schemeClr val="dk1"/>
                </a:solidFill>
              </a:rPr>
              <a:t>1</a:t>
            </a:r>
            <a:endParaRPr sz="2933" b="1">
              <a:solidFill>
                <a:schemeClr val="dk1"/>
              </a:solidFill>
              <a:latin typeface="Arial"/>
              <a:ea typeface="Arial"/>
              <a:cs typeface="Arial"/>
              <a:sym typeface="Arial"/>
            </a:endParaRPr>
          </a:p>
        </p:txBody>
      </p:sp>
      <p:sp>
        <p:nvSpPr>
          <p:cNvPr id="258" name="Google Shape;258;p31"/>
          <p:cNvSpPr txBox="1"/>
          <p:nvPr/>
        </p:nvSpPr>
        <p:spPr>
          <a:xfrm>
            <a:off x="694367" y="1705933"/>
            <a:ext cx="8564000" cy="615513"/>
          </a:xfrm>
          <a:prstGeom prst="rect">
            <a:avLst/>
          </a:prstGeom>
          <a:noFill/>
          <a:ln>
            <a:noFill/>
          </a:ln>
        </p:spPr>
        <p:txBody>
          <a:bodyPr spcFirstLastPara="1" wrap="square" lIns="121900" tIns="121900" rIns="121900" bIns="121900" anchor="t" anchorCtr="0">
            <a:spAutoFit/>
          </a:bodyPr>
          <a:lstStyle/>
          <a:p>
            <a:endParaRPr sz="2400">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96"/>
        <p:cNvGrpSpPr/>
        <p:nvPr/>
      </p:nvGrpSpPr>
      <p:grpSpPr>
        <a:xfrm>
          <a:off x="0" y="0"/>
          <a:ext cx="0" cy="0"/>
          <a:chOff x="0" y="0"/>
          <a:chExt cx="0" cy="0"/>
        </a:xfrm>
      </p:grpSpPr>
      <p:sp useBgFill="1">
        <p:nvSpPr>
          <p:cNvPr id="112" name="Rectangle 101">
            <a:extLst>
              <a:ext uri="{FF2B5EF4-FFF2-40B4-BE49-F238E27FC236}">
                <a16:creationId xmlns:a16="http://schemas.microsoft.com/office/drawing/2014/main" id="{06DA9DF9-31F7-4056-B42E-878CC9241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Google Shape;97;p14"/>
          <p:cNvSpPr txBox="1"/>
          <p:nvPr/>
        </p:nvSpPr>
        <p:spPr>
          <a:xfrm>
            <a:off x="643468" y="643467"/>
            <a:ext cx="4620584" cy="4567137"/>
          </a:xfrm>
          <a:prstGeom prst="rect">
            <a:avLst/>
          </a:prstGeom>
        </p:spPr>
        <p:txBody>
          <a:bodyPr spcFirstLastPara="1" vert="horz" lIns="91440" tIns="45720" rIns="91440" bIns="45720" rtlCol="0" anchor="b" anchorCtr="0">
            <a:normAutofit/>
          </a:bodyPr>
          <a:lstStyle/>
          <a:p>
            <a:pPr>
              <a:lnSpc>
                <a:spcPct val="90000"/>
              </a:lnSpc>
              <a:spcBef>
                <a:spcPct val="0"/>
              </a:spcBef>
              <a:spcAft>
                <a:spcPts val="600"/>
              </a:spcAft>
              <a:buClr>
                <a:srgbClr val="D313AA"/>
              </a:buClr>
              <a:buSzPts val="3600"/>
            </a:pPr>
            <a:r>
              <a:rPr lang="en-US" sz="4400" b="1">
                <a:latin typeface="+mj-lt"/>
                <a:ea typeface="+mj-ea"/>
                <a:cs typeface="+mj-cs"/>
                <a:sym typeface="Times New Roman"/>
              </a:rPr>
              <a:t>Weekly Report 1</a:t>
            </a:r>
            <a:endParaRPr lang="en-US" sz="4400" b="1">
              <a:latin typeface="+mj-lt"/>
              <a:ea typeface="+mj-ea"/>
              <a:cs typeface="+mj-cs"/>
              <a:sym typeface="Lobster"/>
            </a:endParaRPr>
          </a:p>
          <a:p>
            <a:pPr>
              <a:lnSpc>
                <a:spcPct val="90000"/>
              </a:lnSpc>
              <a:spcBef>
                <a:spcPct val="0"/>
              </a:spcBef>
              <a:spcAft>
                <a:spcPts val="600"/>
              </a:spcAft>
              <a:buClr>
                <a:srgbClr val="D313AA"/>
              </a:buClr>
              <a:buSzPts val="3600"/>
            </a:pPr>
            <a:endParaRPr lang="en-US" sz="4400" b="1">
              <a:latin typeface="+mj-lt"/>
              <a:ea typeface="+mj-ea"/>
              <a:cs typeface="+mj-cs"/>
              <a:sym typeface="Times New Roman"/>
            </a:endParaRPr>
          </a:p>
          <a:p>
            <a:pPr>
              <a:lnSpc>
                <a:spcPct val="90000"/>
              </a:lnSpc>
              <a:spcBef>
                <a:spcPct val="0"/>
              </a:spcBef>
              <a:spcAft>
                <a:spcPts val="600"/>
              </a:spcAft>
              <a:buClr>
                <a:srgbClr val="D313AA"/>
              </a:buClr>
              <a:buSzPts val="3600"/>
            </a:pPr>
            <a:r>
              <a:rPr lang="en-US" sz="4400" b="1">
                <a:latin typeface="+mj-lt"/>
                <a:ea typeface="+mj-ea"/>
                <a:cs typeface="+mj-cs"/>
                <a:sym typeface="Times New Roman"/>
              </a:rPr>
              <a:t>05/25/2023</a:t>
            </a:r>
          </a:p>
        </p:txBody>
      </p:sp>
      <p:pic>
        <p:nvPicPr>
          <p:cNvPr id="5" name="Picture 4" descr="A blue background with white text&#10;&#10;Description automatically generated">
            <a:extLst>
              <a:ext uri="{FF2B5EF4-FFF2-40B4-BE49-F238E27FC236}">
                <a16:creationId xmlns:a16="http://schemas.microsoft.com/office/drawing/2014/main" id="{FE8722C8-D85A-ACEC-4E15-FDF69E59F2CC}"/>
              </a:ext>
            </a:extLst>
          </p:cNvPr>
          <p:cNvPicPr>
            <a:picLocks noChangeAspect="1"/>
          </p:cNvPicPr>
          <p:nvPr/>
        </p:nvPicPr>
        <p:blipFill rotWithShape="1">
          <a:blip r:embed="rId3">
            <a:extLst>
              <a:ext uri="{28A0092B-C50C-407E-A947-70E740481C1C}">
                <a14:useLocalDpi xmlns:a14="http://schemas.microsoft.com/office/drawing/2010/main" val="0"/>
              </a:ext>
            </a:extLst>
          </a:blip>
          <a:srcRect l="6601" r="6452"/>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63"/>
        <p:cNvGrpSpPr/>
        <p:nvPr/>
      </p:nvGrpSpPr>
      <p:grpSpPr>
        <a:xfrm>
          <a:off x="0" y="0"/>
          <a:ext cx="0" cy="0"/>
          <a:chOff x="0" y="0"/>
          <a:chExt cx="0" cy="0"/>
        </a:xfrm>
      </p:grpSpPr>
      <p:sp useBgFill="1">
        <p:nvSpPr>
          <p:cNvPr id="269" name="Rectangle 268">
            <a:extLst>
              <a:ext uri="{FF2B5EF4-FFF2-40B4-BE49-F238E27FC236}">
                <a16:creationId xmlns:a16="http://schemas.microsoft.com/office/drawing/2014/main" id="{06DA9DF9-31F7-4056-B42E-878CC9241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4" name="Google Shape;264;p32"/>
          <p:cNvSpPr txBox="1"/>
          <p:nvPr/>
        </p:nvSpPr>
        <p:spPr>
          <a:xfrm>
            <a:off x="643468" y="643467"/>
            <a:ext cx="4620584" cy="4567137"/>
          </a:xfrm>
          <a:prstGeom prst="rect">
            <a:avLst/>
          </a:prstGeom>
        </p:spPr>
        <p:txBody>
          <a:bodyPr spcFirstLastPara="1" vert="horz" lIns="91440" tIns="45720" rIns="91440" bIns="45720" rtlCol="0" anchor="b" anchorCtr="0">
            <a:normAutofit/>
          </a:bodyPr>
          <a:lstStyle/>
          <a:p>
            <a:pPr>
              <a:lnSpc>
                <a:spcPct val="90000"/>
              </a:lnSpc>
              <a:spcBef>
                <a:spcPct val="0"/>
              </a:spcBef>
              <a:spcAft>
                <a:spcPts val="600"/>
              </a:spcAft>
              <a:buClr>
                <a:srgbClr val="D313AA"/>
              </a:buClr>
              <a:buSzPts val="3600"/>
            </a:pPr>
            <a:r>
              <a:rPr lang="en-US" sz="4400" b="1">
                <a:latin typeface="+mj-lt"/>
                <a:ea typeface="+mj-ea"/>
                <a:cs typeface="+mj-cs"/>
                <a:sym typeface="Times New Roman"/>
              </a:rPr>
              <a:t>Weekly Report 5</a:t>
            </a:r>
            <a:endParaRPr lang="en-US" sz="4400" b="1">
              <a:latin typeface="+mj-lt"/>
              <a:ea typeface="+mj-ea"/>
              <a:cs typeface="+mj-cs"/>
              <a:sym typeface="Lobster"/>
            </a:endParaRPr>
          </a:p>
          <a:p>
            <a:pPr>
              <a:lnSpc>
                <a:spcPct val="90000"/>
              </a:lnSpc>
              <a:spcBef>
                <a:spcPct val="0"/>
              </a:spcBef>
              <a:spcAft>
                <a:spcPts val="600"/>
              </a:spcAft>
              <a:buClr>
                <a:srgbClr val="D313AA"/>
              </a:buClr>
              <a:buSzPts val="3600"/>
            </a:pPr>
            <a:endParaRPr lang="en-US" sz="4400" b="1">
              <a:latin typeface="+mj-lt"/>
              <a:ea typeface="+mj-ea"/>
              <a:cs typeface="+mj-cs"/>
              <a:sym typeface="Times New Roman"/>
            </a:endParaRPr>
          </a:p>
          <a:p>
            <a:pPr>
              <a:lnSpc>
                <a:spcPct val="90000"/>
              </a:lnSpc>
              <a:spcBef>
                <a:spcPct val="0"/>
              </a:spcBef>
              <a:spcAft>
                <a:spcPts val="600"/>
              </a:spcAft>
              <a:buClr>
                <a:srgbClr val="D313AA"/>
              </a:buClr>
              <a:buSzPts val="3600"/>
            </a:pPr>
            <a:r>
              <a:rPr lang="en-US" sz="4400" b="1">
                <a:latin typeface="+mj-lt"/>
                <a:ea typeface="+mj-ea"/>
                <a:cs typeface="+mj-cs"/>
                <a:sym typeface="Times New Roman"/>
              </a:rPr>
              <a:t>06/22/2023</a:t>
            </a:r>
          </a:p>
        </p:txBody>
      </p:sp>
      <p:pic>
        <p:nvPicPr>
          <p:cNvPr id="3" name="Picture 2" descr="A blue background with white text&#10;&#10;Description automatically generated">
            <a:extLst>
              <a:ext uri="{FF2B5EF4-FFF2-40B4-BE49-F238E27FC236}">
                <a16:creationId xmlns:a16="http://schemas.microsoft.com/office/drawing/2014/main" id="{F5F106A1-0E7F-F467-29B1-8CCAB2F65255}"/>
              </a:ext>
            </a:extLst>
          </p:cNvPr>
          <p:cNvPicPr>
            <a:picLocks noChangeAspect="1"/>
          </p:cNvPicPr>
          <p:nvPr/>
        </p:nvPicPr>
        <p:blipFill rotWithShape="1">
          <a:blip r:embed="rId3">
            <a:extLst>
              <a:ext uri="{28A0092B-C50C-407E-A947-70E740481C1C}">
                <a14:useLocalDpi xmlns:a14="http://schemas.microsoft.com/office/drawing/2010/main" val="0"/>
              </a:ext>
            </a:extLst>
          </a:blip>
          <a:srcRect l="6601" r="6452"/>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33"/>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a:solidFill>
                  <a:srgbClr val="D313AA"/>
                </a:solidFill>
                <a:latin typeface="Times New Roman"/>
                <a:ea typeface="Times New Roman"/>
                <a:cs typeface="Times New Roman"/>
                <a:sym typeface="Times New Roman"/>
              </a:rPr>
              <a:t>Canceled</a:t>
            </a:r>
            <a:endParaRPr sz="2933" b="1">
              <a:solidFill>
                <a:srgbClr val="3530F4"/>
              </a:solidFill>
              <a:latin typeface="Lobster"/>
              <a:ea typeface="Lobster"/>
              <a:cs typeface="Lobster"/>
              <a:sym typeface="Lobster"/>
            </a:endParaRPr>
          </a:p>
        </p:txBody>
      </p:sp>
      <p:sp>
        <p:nvSpPr>
          <p:cNvPr id="271" name="Google Shape;271;p33"/>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272" name="Google Shape;272;p33"/>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fa-IR" sz="2933" b="1">
                <a:solidFill>
                  <a:schemeClr val="dk1"/>
                </a:solidFill>
              </a:rPr>
              <a:t>1</a:t>
            </a:r>
            <a:endParaRPr sz="2933" b="1">
              <a:solidFill>
                <a:schemeClr val="dk1"/>
              </a:solidFill>
              <a:latin typeface="Arial"/>
              <a:ea typeface="Arial"/>
              <a:cs typeface="Arial"/>
              <a:sym typeface="Arial"/>
            </a:endParaRPr>
          </a:p>
        </p:txBody>
      </p:sp>
      <p:sp>
        <p:nvSpPr>
          <p:cNvPr id="273" name="Google Shape;273;p33"/>
          <p:cNvSpPr txBox="1"/>
          <p:nvPr/>
        </p:nvSpPr>
        <p:spPr>
          <a:xfrm>
            <a:off x="694367" y="1705933"/>
            <a:ext cx="8564000" cy="615513"/>
          </a:xfrm>
          <a:prstGeom prst="rect">
            <a:avLst/>
          </a:prstGeom>
          <a:noFill/>
          <a:ln>
            <a:noFill/>
          </a:ln>
        </p:spPr>
        <p:txBody>
          <a:bodyPr spcFirstLastPara="1" wrap="square" lIns="121900" tIns="121900" rIns="121900" bIns="121900" anchor="t" anchorCtr="0">
            <a:spAutoFit/>
          </a:bodyPr>
          <a:lstStyle/>
          <a:p>
            <a:endParaRPr sz="2400">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78"/>
        <p:cNvGrpSpPr/>
        <p:nvPr/>
      </p:nvGrpSpPr>
      <p:grpSpPr>
        <a:xfrm>
          <a:off x="0" y="0"/>
          <a:ext cx="0" cy="0"/>
          <a:chOff x="0" y="0"/>
          <a:chExt cx="0" cy="0"/>
        </a:xfrm>
      </p:grpSpPr>
      <p:sp useBgFill="1">
        <p:nvSpPr>
          <p:cNvPr id="284" name="Rectangle 283">
            <a:extLst>
              <a:ext uri="{FF2B5EF4-FFF2-40B4-BE49-F238E27FC236}">
                <a16:creationId xmlns:a16="http://schemas.microsoft.com/office/drawing/2014/main" id="{06DA9DF9-31F7-4056-B42E-878CC9241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9" name="Google Shape;279;p34"/>
          <p:cNvSpPr txBox="1"/>
          <p:nvPr/>
        </p:nvSpPr>
        <p:spPr>
          <a:xfrm>
            <a:off x="643468" y="643467"/>
            <a:ext cx="4620584" cy="4567137"/>
          </a:xfrm>
          <a:prstGeom prst="rect">
            <a:avLst/>
          </a:prstGeom>
        </p:spPr>
        <p:txBody>
          <a:bodyPr spcFirstLastPara="1" vert="horz" lIns="91440" tIns="45720" rIns="91440" bIns="45720" rtlCol="0" anchor="b" anchorCtr="0">
            <a:normAutofit/>
          </a:bodyPr>
          <a:lstStyle/>
          <a:p>
            <a:pPr>
              <a:lnSpc>
                <a:spcPct val="90000"/>
              </a:lnSpc>
              <a:spcBef>
                <a:spcPct val="0"/>
              </a:spcBef>
              <a:spcAft>
                <a:spcPts val="600"/>
              </a:spcAft>
              <a:buClr>
                <a:srgbClr val="D313AA"/>
              </a:buClr>
              <a:buSzPts val="3600"/>
            </a:pPr>
            <a:r>
              <a:rPr lang="en-US" sz="4400" b="1">
                <a:latin typeface="+mj-lt"/>
                <a:ea typeface="+mj-ea"/>
                <a:cs typeface="+mj-cs"/>
                <a:sym typeface="Times New Roman"/>
              </a:rPr>
              <a:t>Weekly Report 6</a:t>
            </a:r>
            <a:endParaRPr lang="en-US" sz="4400" b="1">
              <a:latin typeface="+mj-lt"/>
              <a:ea typeface="+mj-ea"/>
              <a:cs typeface="+mj-cs"/>
              <a:sym typeface="Lobster"/>
            </a:endParaRPr>
          </a:p>
          <a:p>
            <a:pPr>
              <a:lnSpc>
                <a:spcPct val="90000"/>
              </a:lnSpc>
              <a:spcBef>
                <a:spcPct val="0"/>
              </a:spcBef>
              <a:spcAft>
                <a:spcPts val="600"/>
              </a:spcAft>
              <a:buClr>
                <a:srgbClr val="D313AA"/>
              </a:buClr>
              <a:buSzPts val="3600"/>
            </a:pPr>
            <a:endParaRPr lang="en-US" sz="4400" b="1">
              <a:latin typeface="+mj-lt"/>
              <a:ea typeface="+mj-ea"/>
              <a:cs typeface="+mj-cs"/>
              <a:sym typeface="Times New Roman"/>
            </a:endParaRPr>
          </a:p>
          <a:p>
            <a:pPr>
              <a:lnSpc>
                <a:spcPct val="90000"/>
              </a:lnSpc>
              <a:spcBef>
                <a:spcPct val="0"/>
              </a:spcBef>
              <a:spcAft>
                <a:spcPts val="600"/>
              </a:spcAft>
              <a:buClr>
                <a:srgbClr val="D313AA"/>
              </a:buClr>
              <a:buSzPts val="3600"/>
            </a:pPr>
            <a:r>
              <a:rPr lang="en-US" sz="4400" b="1">
                <a:latin typeface="+mj-lt"/>
                <a:ea typeface="+mj-ea"/>
                <a:cs typeface="+mj-cs"/>
                <a:sym typeface="Times New Roman"/>
              </a:rPr>
              <a:t>06/29/2023</a:t>
            </a:r>
          </a:p>
        </p:txBody>
      </p:sp>
      <p:pic>
        <p:nvPicPr>
          <p:cNvPr id="3" name="Picture 2" descr="A blue background with white text&#10;&#10;Description automatically generated">
            <a:extLst>
              <a:ext uri="{FF2B5EF4-FFF2-40B4-BE49-F238E27FC236}">
                <a16:creationId xmlns:a16="http://schemas.microsoft.com/office/drawing/2014/main" id="{F0BB6EA2-757C-B106-2DE3-3850884C95E3}"/>
              </a:ext>
            </a:extLst>
          </p:cNvPr>
          <p:cNvPicPr>
            <a:picLocks noChangeAspect="1"/>
          </p:cNvPicPr>
          <p:nvPr/>
        </p:nvPicPr>
        <p:blipFill rotWithShape="1">
          <a:blip r:embed="rId3">
            <a:extLst>
              <a:ext uri="{28A0092B-C50C-407E-A947-70E740481C1C}">
                <a14:useLocalDpi xmlns:a14="http://schemas.microsoft.com/office/drawing/2010/main" val="0"/>
              </a:ext>
            </a:extLst>
          </a:blip>
          <a:srcRect l="6601" r="6452"/>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35"/>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a:solidFill>
                  <a:srgbClr val="D313AA"/>
                </a:solidFill>
                <a:latin typeface="Times New Roman"/>
                <a:ea typeface="Times New Roman"/>
                <a:cs typeface="Times New Roman"/>
                <a:sym typeface="Times New Roman"/>
              </a:rPr>
              <a:t>Canceled</a:t>
            </a:r>
            <a:endParaRPr sz="2933" b="1">
              <a:solidFill>
                <a:srgbClr val="3530F4"/>
              </a:solidFill>
              <a:latin typeface="Lobster"/>
              <a:ea typeface="Lobster"/>
              <a:cs typeface="Lobster"/>
              <a:sym typeface="Lobster"/>
            </a:endParaRPr>
          </a:p>
        </p:txBody>
      </p:sp>
      <p:sp>
        <p:nvSpPr>
          <p:cNvPr id="286" name="Google Shape;286;p35"/>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287" name="Google Shape;287;p35"/>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fa-IR" sz="2933" b="1">
                <a:solidFill>
                  <a:schemeClr val="dk1"/>
                </a:solidFill>
              </a:rPr>
              <a:t>1</a:t>
            </a:r>
            <a:endParaRPr sz="2933" b="1">
              <a:solidFill>
                <a:schemeClr val="dk1"/>
              </a:solidFill>
              <a:latin typeface="Arial"/>
              <a:ea typeface="Arial"/>
              <a:cs typeface="Arial"/>
              <a:sym typeface="Arial"/>
            </a:endParaRPr>
          </a:p>
        </p:txBody>
      </p:sp>
      <p:sp>
        <p:nvSpPr>
          <p:cNvPr id="288" name="Google Shape;288;p35"/>
          <p:cNvSpPr txBox="1"/>
          <p:nvPr/>
        </p:nvSpPr>
        <p:spPr>
          <a:xfrm>
            <a:off x="694367" y="1705933"/>
            <a:ext cx="8564000" cy="615513"/>
          </a:xfrm>
          <a:prstGeom prst="rect">
            <a:avLst/>
          </a:prstGeom>
          <a:noFill/>
          <a:ln>
            <a:noFill/>
          </a:ln>
        </p:spPr>
        <p:txBody>
          <a:bodyPr spcFirstLastPara="1" wrap="square" lIns="121900" tIns="121900" rIns="121900" bIns="121900" anchor="t" anchorCtr="0">
            <a:spAutoFit/>
          </a:bodyPr>
          <a:lstStyle/>
          <a:p>
            <a:endParaRPr sz="2400">
              <a:latin typeface="Calibri"/>
              <a:ea typeface="Calibri"/>
              <a:cs typeface="Calibri"/>
              <a:sym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93"/>
        <p:cNvGrpSpPr/>
        <p:nvPr/>
      </p:nvGrpSpPr>
      <p:grpSpPr>
        <a:xfrm>
          <a:off x="0" y="0"/>
          <a:ext cx="0" cy="0"/>
          <a:chOff x="0" y="0"/>
          <a:chExt cx="0" cy="0"/>
        </a:xfrm>
      </p:grpSpPr>
      <p:sp useBgFill="1">
        <p:nvSpPr>
          <p:cNvPr id="299" name="Rectangle 298">
            <a:extLst>
              <a:ext uri="{FF2B5EF4-FFF2-40B4-BE49-F238E27FC236}">
                <a16:creationId xmlns:a16="http://schemas.microsoft.com/office/drawing/2014/main" id="{06DA9DF9-31F7-4056-B42E-878CC9241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4" name="Google Shape;294;p36"/>
          <p:cNvSpPr txBox="1"/>
          <p:nvPr/>
        </p:nvSpPr>
        <p:spPr>
          <a:xfrm>
            <a:off x="643468" y="643467"/>
            <a:ext cx="4620584" cy="4567137"/>
          </a:xfrm>
          <a:prstGeom prst="rect">
            <a:avLst/>
          </a:prstGeom>
        </p:spPr>
        <p:txBody>
          <a:bodyPr spcFirstLastPara="1" vert="horz" lIns="91440" tIns="45720" rIns="91440" bIns="45720" rtlCol="0" anchor="b" anchorCtr="0">
            <a:normAutofit/>
          </a:bodyPr>
          <a:lstStyle/>
          <a:p>
            <a:pPr>
              <a:lnSpc>
                <a:spcPct val="90000"/>
              </a:lnSpc>
              <a:spcBef>
                <a:spcPct val="0"/>
              </a:spcBef>
              <a:spcAft>
                <a:spcPts val="600"/>
              </a:spcAft>
              <a:buClr>
                <a:srgbClr val="D313AA"/>
              </a:buClr>
              <a:buSzPts val="3600"/>
            </a:pPr>
            <a:r>
              <a:rPr lang="en-US" sz="4400" b="1">
                <a:latin typeface="+mj-lt"/>
                <a:ea typeface="+mj-ea"/>
                <a:cs typeface="+mj-cs"/>
                <a:sym typeface="Times New Roman"/>
              </a:rPr>
              <a:t>Weekly Report 7</a:t>
            </a:r>
            <a:endParaRPr lang="en-US" sz="4400" b="1">
              <a:latin typeface="+mj-lt"/>
              <a:ea typeface="+mj-ea"/>
              <a:cs typeface="+mj-cs"/>
              <a:sym typeface="Lobster"/>
            </a:endParaRPr>
          </a:p>
          <a:p>
            <a:pPr>
              <a:lnSpc>
                <a:spcPct val="90000"/>
              </a:lnSpc>
              <a:spcBef>
                <a:spcPct val="0"/>
              </a:spcBef>
              <a:spcAft>
                <a:spcPts val="600"/>
              </a:spcAft>
              <a:buClr>
                <a:srgbClr val="D313AA"/>
              </a:buClr>
              <a:buSzPts val="3600"/>
            </a:pPr>
            <a:endParaRPr lang="en-US" sz="4400" b="1">
              <a:latin typeface="+mj-lt"/>
              <a:ea typeface="+mj-ea"/>
              <a:cs typeface="+mj-cs"/>
              <a:sym typeface="Times New Roman"/>
            </a:endParaRPr>
          </a:p>
          <a:p>
            <a:pPr>
              <a:lnSpc>
                <a:spcPct val="90000"/>
              </a:lnSpc>
              <a:spcBef>
                <a:spcPct val="0"/>
              </a:spcBef>
              <a:spcAft>
                <a:spcPts val="600"/>
              </a:spcAft>
              <a:buClr>
                <a:srgbClr val="D313AA"/>
              </a:buClr>
              <a:buSzPts val="3600"/>
            </a:pPr>
            <a:r>
              <a:rPr lang="en-US" sz="4400" b="1">
                <a:latin typeface="+mj-lt"/>
                <a:ea typeface="+mj-ea"/>
                <a:cs typeface="+mj-cs"/>
                <a:sym typeface="Times New Roman"/>
              </a:rPr>
              <a:t>07/06/2023</a:t>
            </a:r>
          </a:p>
        </p:txBody>
      </p:sp>
      <p:pic>
        <p:nvPicPr>
          <p:cNvPr id="3" name="Picture 2" descr="A blue background with white text&#10;&#10;Description automatically generated">
            <a:extLst>
              <a:ext uri="{FF2B5EF4-FFF2-40B4-BE49-F238E27FC236}">
                <a16:creationId xmlns:a16="http://schemas.microsoft.com/office/drawing/2014/main" id="{3CD7903D-4C78-5A13-3443-AAC4227E014A}"/>
              </a:ext>
            </a:extLst>
          </p:cNvPr>
          <p:cNvPicPr>
            <a:picLocks noChangeAspect="1"/>
          </p:cNvPicPr>
          <p:nvPr/>
        </p:nvPicPr>
        <p:blipFill rotWithShape="1">
          <a:blip r:embed="rId3">
            <a:extLst>
              <a:ext uri="{28A0092B-C50C-407E-A947-70E740481C1C}">
                <a14:useLocalDpi xmlns:a14="http://schemas.microsoft.com/office/drawing/2010/main" val="0"/>
              </a:ext>
            </a:extLst>
          </a:blip>
          <a:srcRect l="6601" r="6452"/>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37"/>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a:solidFill>
                  <a:srgbClr val="D313AA"/>
                </a:solidFill>
                <a:latin typeface="Times New Roman"/>
                <a:ea typeface="Times New Roman"/>
                <a:cs typeface="Times New Roman"/>
                <a:sym typeface="Times New Roman"/>
              </a:rPr>
              <a:t>GitHub</a:t>
            </a:r>
            <a:endParaRPr sz="2933" b="1">
              <a:solidFill>
                <a:srgbClr val="3530F4"/>
              </a:solidFill>
              <a:latin typeface="Lobster"/>
              <a:ea typeface="Lobster"/>
              <a:cs typeface="Lobster"/>
              <a:sym typeface="Lobster"/>
            </a:endParaRPr>
          </a:p>
        </p:txBody>
      </p:sp>
      <p:sp>
        <p:nvSpPr>
          <p:cNvPr id="301" name="Google Shape;301;p37"/>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302" name="Google Shape;302;p37"/>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fa-IR" sz="2933" b="1">
                <a:solidFill>
                  <a:schemeClr val="dk1"/>
                </a:solidFill>
              </a:rPr>
              <a:t>1</a:t>
            </a:r>
            <a:endParaRPr sz="2933" b="1">
              <a:solidFill>
                <a:schemeClr val="dk1"/>
              </a:solidFill>
              <a:latin typeface="Arial"/>
              <a:ea typeface="Arial"/>
              <a:cs typeface="Arial"/>
              <a:sym typeface="Arial"/>
            </a:endParaRPr>
          </a:p>
        </p:txBody>
      </p:sp>
      <p:pic>
        <p:nvPicPr>
          <p:cNvPr id="3" name="Picture 2">
            <a:extLst>
              <a:ext uri="{FF2B5EF4-FFF2-40B4-BE49-F238E27FC236}">
                <a16:creationId xmlns:a16="http://schemas.microsoft.com/office/drawing/2014/main" id="{67AD02B7-7508-4230-BD57-7A27F8E586FB}"/>
              </a:ext>
            </a:extLst>
          </p:cNvPr>
          <p:cNvPicPr>
            <a:picLocks noChangeAspect="1"/>
          </p:cNvPicPr>
          <p:nvPr/>
        </p:nvPicPr>
        <p:blipFill>
          <a:blip r:embed="rId4"/>
          <a:stretch>
            <a:fillRect/>
          </a:stretch>
        </p:blipFill>
        <p:spPr>
          <a:xfrm>
            <a:off x="751124" y="998310"/>
            <a:ext cx="10689753" cy="5666857"/>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Google Shape;309;p38"/>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ea typeface="Times New Roman"/>
                <a:cs typeface="Times New Roman"/>
                <a:sym typeface="Times New Roman"/>
              </a:rPr>
              <a:t>README.md</a:t>
            </a:r>
            <a:r>
              <a:rPr lang="en-US" sz="2933" b="1" dirty="0">
                <a:latin typeface="Times New Roman"/>
                <a:ea typeface="Times New Roman"/>
                <a:cs typeface="Times New Roman"/>
                <a:sym typeface="Times New Roman"/>
              </a:rPr>
              <a:t> | </a:t>
            </a:r>
            <a:r>
              <a:rPr lang="fa-IR" sz="2933" b="1" dirty="0">
                <a:solidFill>
                  <a:srgbClr val="2626FA"/>
                </a:solidFill>
                <a:latin typeface="Times New Roman"/>
                <a:ea typeface="Times New Roman"/>
                <a:cs typeface="Times New Roman"/>
                <a:sym typeface="Times New Roman"/>
              </a:rPr>
              <a:t>Folder</a:t>
            </a:r>
            <a:r>
              <a:rPr lang="en-US" sz="2933" b="1" dirty="0">
                <a:solidFill>
                  <a:srgbClr val="2626FA"/>
                </a:solidFill>
                <a:latin typeface="Times New Roman"/>
                <a:ea typeface="Times New Roman"/>
                <a:cs typeface="Times New Roman"/>
                <a:sym typeface="Times New Roman"/>
              </a:rPr>
              <a:t> PATH listing</a:t>
            </a:r>
            <a:endParaRPr sz="2933" b="1" dirty="0">
              <a:solidFill>
                <a:srgbClr val="2626FA"/>
              </a:solidFill>
              <a:latin typeface="Lobster"/>
              <a:ea typeface="Lobster"/>
              <a:cs typeface="Lobster"/>
              <a:sym typeface="Lobster"/>
            </a:endParaRPr>
          </a:p>
        </p:txBody>
      </p:sp>
      <p:sp>
        <p:nvSpPr>
          <p:cNvPr id="310" name="Google Shape;310;p38"/>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311" name="Google Shape;311;p38"/>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fa-IR" sz="2933" b="1">
                <a:solidFill>
                  <a:schemeClr val="dk1"/>
                </a:solidFill>
              </a:rPr>
              <a:t>2</a:t>
            </a:r>
            <a:endParaRPr sz="2933" b="1">
              <a:solidFill>
                <a:schemeClr val="dk1"/>
              </a:solidFill>
              <a:latin typeface="Arial"/>
              <a:ea typeface="Arial"/>
              <a:cs typeface="Arial"/>
              <a:sym typeface="Arial"/>
            </a:endParaRPr>
          </a:p>
        </p:txBody>
      </p:sp>
      <p:pic>
        <p:nvPicPr>
          <p:cNvPr id="3" name="Picture 2">
            <a:extLst>
              <a:ext uri="{FF2B5EF4-FFF2-40B4-BE49-F238E27FC236}">
                <a16:creationId xmlns:a16="http://schemas.microsoft.com/office/drawing/2014/main" id="{EB00FFDE-FCBB-2A22-A949-A511A1BFCC14}"/>
              </a:ext>
            </a:extLst>
          </p:cNvPr>
          <p:cNvPicPr>
            <a:picLocks noChangeAspect="1"/>
          </p:cNvPicPr>
          <p:nvPr/>
        </p:nvPicPr>
        <p:blipFill>
          <a:blip r:embed="rId4"/>
          <a:stretch>
            <a:fillRect/>
          </a:stretch>
        </p:blipFill>
        <p:spPr>
          <a:xfrm>
            <a:off x="143331" y="921869"/>
            <a:ext cx="3108639" cy="5690235"/>
          </a:xfrm>
          <a:prstGeom prst="rect">
            <a:avLst/>
          </a:prstGeom>
        </p:spPr>
      </p:pic>
      <p:pic>
        <p:nvPicPr>
          <p:cNvPr id="7" name="Picture 6">
            <a:extLst>
              <a:ext uri="{FF2B5EF4-FFF2-40B4-BE49-F238E27FC236}">
                <a16:creationId xmlns:a16="http://schemas.microsoft.com/office/drawing/2014/main" id="{3D1FF755-861A-AC51-31C2-3C29031A0422}"/>
              </a:ext>
            </a:extLst>
          </p:cNvPr>
          <p:cNvPicPr>
            <a:picLocks noChangeAspect="1"/>
          </p:cNvPicPr>
          <p:nvPr/>
        </p:nvPicPr>
        <p:blipFill>
          <a:blip r:embed="rId5"/>
          <a:stretch>
            <a:fillRect/>
          </a:stretch>
        </p:blipFill>
        <p:spPr>
          <a:xfrm>
            <a:off x="3971469" y="962148"/>
            <a:ext cx="8077200" cy="5703019"/>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46"/>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ea typeface="Times New Roman"/>
                <a:cs typeface="Times New Roman"/>
                <a:sym typeface="Times New Roman"/>
              </a:rPr>
              <a:t>4. </a:t>
            </a:r>
            <a:r>
              <a:rPr lang="fa-IR" sz="2933" b="1" dirty="0">
                <a:solidFill>
                  <a:srgbClr val="D313AA"/>
                </a:solidFill>
                <a:latin typeface="Times New Roman"/>
                <a:ea typeface="Times New Roman"/>
                <a:cs typeface="Times New Roman"/>
                <a:sym typeface="Times New Roman"/>
              </a:rPr>
              <a:t>Concepts</a:t>
            </a:r>
            <a:r>
              <a:rPr lang="en-US" sz="2933" b="1" dirty="0">
                <a:solidFill>
                  <a:srgbClr val="D313AA"/>
                </a:solidFill>
                <a:latin typeface="Times New Roman"/>
                <a:ea typeface="Times New Roman"/>
                <a:cs typeface="Times New Roman"/>
                <a:sym typeface="Times New Roman"/>
              </a:rPr>
              <a:t> _ Books _ Papers</a:t>
            </a:r>
            <a:r>
              <a:rPr lang="en-US" sz="2933" b="1" dirty="0">
                <a:latin typeface="Times New Roman"/>
                <a:ea typeface="Times New Roman"/>
                <a:cs typeface="Times New Roman"/>
                <a:sym typeface="Times New Roman"/>
              </a:rPr>
              <a:t> | </a:t>
            </a:r>
            <a:r>
              <a:rPr lang="en-US" sz="2933" b="1" dirty="0" err="1">
                <a:solidFill>
                  <a:srgbClr val="2626FA"/>
                </a:solidFill>
                <a:latin typeface="Times New Roman"/>
                <a:cs typeface="Times New Roman"/>
                <a:sym typeface="Times New Roman"/>
              </a:rPr>
              <a:t>Concepts.docs</a:t>
            </a:r>
            <a:r>
              <a:rPr lang="en-US" sz="2933" b="1" dirty="0">
                <a:solidFill>
                  <a:srgbClr val="2626FA"/>
                </a:solidFill>
                <a:latin typeface="Times New Roman"/>
                <a:cs typeface="Times New Roman"/>
                <a:sym typeface="Times New Roman"/>
              </a:rPr>
              <a:t> </a:t>
            </a:r>
            <a:endParaRPr sz="2933" b="1" dirty="0">
              <a:solidFill>
                <a:srgbClr val="2626FA"/>
              </a:solidFill>
              <a:latin typeface="Times New Roman"/>
              <a:cs typeface="Times New Roman"/>
              <a:sym typeface="Lobster"/>
            </a:endParaRPr>
          </a:p>
        </p:txBody>
      </p:sp>
      <p:sp>
        <p:nvSpPr>
          <p:cNvPr id="403" name="Google Shape;403;p46"/>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04" name="Google Shape;404;p46"/>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rPr>
              <a:t>3</a:t>
            </a:r>
            <a:endParaRPr sz="2933" b="1" dirty="0">
              <a:solidFill>
                <a:schemeClr val="dk1"/>
              </a:solidFill>
              <a:latin typeface="Arial"/>
              <a:ea typeface="Arial"/>
              <a:cs typeface="Arial"/>
              <a:sym typeface="Arial"/>
            </a:endParaRPr>
          </a:p>
        </p:txBody>
      </p:sp>
      <p:pic>
        <p:nvPicPr>
          <p:cNvPr id="3" name="Picture 2">
            <a:extLst>
              <a:ext uri="{FF2B5EF4-FFF2-40B4-BE49-F238E27FC236}">
                <a16:creationId xmlns:a16="http://schemas.microsoft.com/office/drawing/2014/main" id="{3DC00A0A-660A-893F-AB17-4BCBA1C32B8F}"/>
              </a:ext>
            </a:extLst>
          </p:cNvPr>
          <p:cNvPicPr>
            <a:picLocks noChangeAspect="1"/>
          </p:cNvPicPr>
          <p:nvPr/>
        </p:nvPicPr>
        <p:blipFill>
          <a:blip r:embed="rId4"/>
          <a:stretch>
            <a:fillRect/>
          </a:stretch>
        </p:blipFill>
        <p:spPr>
          <a:xfrm>
            <a:off x="7876465" y="921869"/>
            <a:ext cx="4196868" cy="5751500"/>
          </a:xfrm>
          <a:prstGeom prst="rect">
            <a:avLst/>
          </a:prstGeom>
        </p:spPr>
      </p:pic>
      <p:pic>
        <p:nvPicPr>
          <p:cNvPr id="4" name="Picture 3">
            <a:extLst>
              <a:ext uri="{FF2B5EF4-FFF2-40B4-BE49-F238E27FC236}">
                <a16:creationId xmlns:a16="http://schemas.microsoft.com/office/drawing/2014/main" id="{3D062613-2D0F-C59B-9BEA-57764AE1B34C}"/>
              </a:ext>
            </a:extLst>
          </p:cNvPr>
          <p:cNvPicPr>
            <a:picLocks noChangeAspect="1"/>
          </p:cNvPicPr>
          <p:nvPr/>
        </p:nvPicPr>
        <p:blipFill>
          <a:blip r:embed="rId5"/>
          <a:stretch>
            <a:fillRect/>
          </a:stretch>
        </p:blipFill>
        <p:spPr>
          <a:xfrm>
            <a:off x="143333" y="921869"/>
            <a:ext cx="6917868" cy="4884456"/>
          </a:xfrm>
          <a:prstGeom prst="rect">
            <a:avLst/>
          </a:prstGeom>
        </p:spPr>
      </p:pic>
      <p:sp>
        <p:nvSpPr>
          <p:cNvPr id="5" name="Arrow: Right 4">
            <a:extLst>
              <a:ext uri="{FF2B5EF4-FFF2-40B4-BE49-F238E27FC236}">
                <a16:creationId xmlns:a16="http://schemas.microsoft.com/office/drawing/2014/main" id="{3AED4DFB-9C35-A0E9-84E4-E0FDBC23E73A}"/>
              </a:ext>
            </a:extLst>
          </p:cNvPr>
          <p:cNvSpPr/>
          <p:nvPr/>
        </p:nvSpPr>
        <p:spPr>
          <a:xfrm>
            <a:off x="541867" y="989601"/>
            <a:ext cx="7239000" cy="314267"/>
          </a:xfrm>
          <a:prstGeom prst="rightArrow">
            <a:avLst/>
          </a:prstGeom>
          <a:noFill/>
          <a:ln w="95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39"/>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ea typeface="Times New Roman"/>
                <a:cs typeface="Times New Roman"/>
                <a:sym typeface="Times New Roman"/>
              </a:rPr>
              <a:t>2. Code</a:t>
            </a:r>
            <a:r>
              <a:rPr lang="en-US" sz="2933" b="1" dirty="0">
                <a:latin typeface="Times New Roman"/>
                <a:ea typeface="Times New Roman"/>
                <a:cs typeface="Times New Roman"/>
                <a:sym typeface="Times New Roman"/>
              </a:rPr>
              <a:t> | </a:t>
            </a:r>
            <a:r>
              <a:rPr lang="fa-IR" sz="2933" b="1" dirty="0">
                <a:solidFill>
                  <a:srgbClr val="2626FA"/>
                </a:solidFill>
                <a:latin typeface="Times New Roman"/>
                <a:ea typeface="Times New Roman"/>
                <a:cs typeface="Times New Roman"/>
                <a:sym typeface="Times New Roman"/>
              </a:rPr>
              <a:t>Data provided by Talha</a:t>
            </a:r>
            <a:endParaRPr sz="2933" b="1" dirty="0">
              <a:solidFill>
                <a:srgbClr val="2626FA"/>
              </a:solidFill>
              <a:latin typeface="Lobster"/>
              <a:ea typeface="Lobster"/>
              <a:cs typeface="Lobster"/>
              <a:sym typeface="Lobster"/>
            </a:endParaRPr>
          </a:p>
        </p:txBody>
      </p:sp>
      <p:sp>
        <p:nvSpPr>
          <p:cNvPr id="320" name="Google Shape;320;p39"/>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321" name="Google Shape;321;p39"/>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rPr>
              <a:t>4</a:t>
            </a:r>
            <a:endParaRPr sz="2933" b="1" dirty="0">
              <a:solidFill>
                <a:schemeClr val="dk1"/>
              </a:solidFill>
              <a:latin typeface="Arial"/>
              <a:ea typeface="Arial"/>
              <a:cs typeface="Arial"/>
              <a:sym typeface="Arial"/>
            </a:endParaRPr>
          </a:p>
        </p:txBody>
      </p:sp>
      <p:pic>
        <p:nvPicPr>
          <p:cNvPr id="322" name="Google Shape;322;p39"/>
          <p:cNvPicPr preferRelativeResize="0"/>
          <p:nvPr/>
        </p:nvPicPr>
        <p:blipFill rotWithShape="1">
          <a:blip r:embed="rId4">
            <a:alphaModFix/>
          </a:blip>
          <a:srcRect r="48130"/>
          <a:stretch/>
        </p:blipFill>
        <p:spPr>
          <a:xfrm>
            <a:off x="2780487" y="1025785"/>
            <a:ext cx="2582333" cy="5665649"/>
          </a:xfrm>
          <a:prstGeom prst="rect">
            <a:avLst/>
          </a:prstGeom>
          <a:noFill/>
          <a:ln>
            <a:noFill/>
          </a:ln>
        </p:spPr>
      </p:pic>
      <p:pic>
        <p:nvPicPr>
          <p:cNvPr id="323" name="Google Shape;323;p39"/>
          <p:cNvPicPr preferRelativeResize="0"/>
          <p:nvPr/>
        </p:nvPicPr>
        <p:blipFill>
          <a:blip r:embed="rId5">
            <a:alphaModFix/>
          </a:blip>
          <a:stretch>
            <a:fillRect/>
          </a:stretch>
        </p:blipFill>
        <p:spPr>
          <a:xfrm>
            <a:off x="9421853" y="1076585"/>
            <a:ext cx="2651475" cy="5665649"/>
          </a:xfrm>
          <a:prstGeom prst="rect">
            <a:avLst/>
          </a:prstGeom>
          <a:noFill/>
          <a:ln>
            <a:noFill/>
          </a:ln>
        </p:spPr>
      </p:pic>
      <p:pic>
        <p:nvPicPr>
          <p:cNvPr id="324" name="Google Shape;324;p39"/>
          <p:cNvPicPr preferRelativeResize="0"/>
          <p:nvPr/>
        </p:nvPicPr>
        <p:blipFill>
          <a:blip r:embed="rId6">
            <a:alphaModFix/>
          </a:blip>
          <a:stretch>
            <a:fillRect/>
          </a:stretch>
        </p:blipFill>
        <p:spPr>
          <a:xfrm>
            <a:off x="5523687" y="1076585"/>
            <a:ext cx="3556099" cy="5665649"/>
          </a:xfrm>
          <a:prstGeom prst="rect">
            <a:avLst/>
          </a:prstGeom>
          <a:noFill/>
          <a:ln>
            <a:noFill/>
          </a:ln>
        </p:spPr>
      </p:pic>
      <p:pic>
        <p:nvPicPr>
          <p:cNvPr id="2" name="Picture 1">
            <a:extLst>
              <a:ext uri="{FF2B5EF4-FFF2-40B4-BE49-F238E27FC236}">
                <a16:creationId xmlns:a16="http://schemas.microsoft.com/office/drawing/2014/main" id="{79F26B72-98E6-884F-5DD8-521800237F77}"/>
              </a:ext>
            </a:extLst>
          </p:cNvPr>
          <p:cNvPicPr>
            <a:picLocks noChangeAspect="1"/>
          </p:cNvPicPr>
          <p:nvPr/>
        </p:nvPicPr>
        <p:blipFill>
          <a:blip r:embed="rId7"/>
          <a:stretch>
            <a:fillRect/>
          </a:stretch>
        </p:blipFill>
        <p:spPr>
          <a:xfrm>
            <a:off x="143333" y="921869"/>
            <a:ext cx="2451735" cy="4487799"/>
          </a:xfrm>
          <a:prstGeom prst="rect">
            <a:avLst/>
          </a:prstGeom>
        </p:spPr>
      </p:pic>
      <p:sp>
        <p:nvSpPr>
          <p:cNvPr id="3" name="Arrow: Right 2">
            <a:extLst>
              <a:ext uri="{FF2B5EF4-FFF2-40B4-BE49-F238E27FC236}">
                <a16:creationId xmlns:a16="http://schemas.microsoft.com/office/drawing/2014/main" id="{F09D9B9A-670D-FA8F-6B6A-8816B53C50FB}"/>
              </a:ext>
            </a:extLst>
          </p:cNvPr>
          <p:cNvSpPr/>
          <p:nvPr/>
        </p:nvSpPr>
        <p:spPr>
          <a:xfrm>
            <a:off x="728134" y="3911133"/>
            <a:ext cx="2005685" cy="314267"/>
          </a:xfrm>
          <a:prstGeom prst="rightArrow">
            <a:avLst/>
          </a:prstGeom>
          <a:noFill/>
          <a:ln w="95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41"/>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ea typeface="Times New Roman"/>
                <a:cs typeface="Times New Roman"/>
                <a:sym typeface="Times New Roman"/>
              </a:rPr>
              <a:t>2. Code</a:t>
            </a:r>
            <a:r>
              <a:rPr lang="en-US" sz="2933" b="1" dirty="0">
                <a:latin typeface="Times New Roman"/>
                <a:ea typeface="Times New Roman"/>
                <a:cs typeface="Times New Roman"/>
                <a:sym typeface="Times New Roman"/>
              </a:rPr>
              <a:t> | </a:t>
            </a:r>
            <a:r>
              <a:rPr lang="fa-IR" sz="2933" b="1" dirty="0">
                <a:solidFill>
                  <a:srgbClr val="2626FA"/>
                </a:solidFill>
                <a:latin typeface="Times New Roman"/>
                <a:ea typeface="Times New Roman"/>
                <a:cs typeface="Times New Roman"/>
                <a:sym typeface="Times New Roman"/>
              </a:rPr>
              <a:t>GIC data exploration</a:t>
            </a:r>
            <a:endParaRPr sz="2933" b="1" dirty="0">
              <a:solidFill>
                <a:srgbClr val="2626FA"/>
              </a:solidFill>
              <a:latin typeface="Lobster"/>
              <a:ea typeface="Lobster"/>
              <a:cs typeface="Lobster"/>
              <a:sym typeface="Lobster"/>
            </a:endParaRPr>
          </a:p>
        </p:txBody>
      </p:sp>
      <p:sp>
        <p:nvSpPr>
          <p:cNvPr id="342" name="Google Shape;342;p41"/>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343" name="Google Shape;343;p41"/>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5</a:t>
            </a:r>
            <a:endParaRPr sz="2933" b="1" dirty="0">
              <a:solidFill>
                <a:schemeClr val="dk1"/>
              </a:solidFill>
              <a:latin typeface="Arial"/>
              <a:ea typeface="Arial"/>
              <a:cs typeface="Arial"/>
              <a:sym typeface="Arial"/>
            </a:endParaRPr>
          </a:p>
        </p:txBody>
      </p:sp>
      <p:pic>
        <p:nvPicPr>
          <p:cNvPr id="3" name="Picture 2">
            <a:extLst>
              <a:ext uri="{FF2B5EF4-FFF2-40B4-BE49-F238E27FC236}">
                <a16:creationId xmlns:a16="http://schemas.microsoft.com/office/drawing/2014/main" id="{C6C6DEEB-C2E9-FEAB-0688-8484D7A0A243}"/>
              </a:ext>
            </a:extLst>
          </p:cNvPr>
          <p:cNvPicPr>
            <a:picLocks noChangeAspect="1"/>
          </p:cNvPicPr>
          <p:nvPr/>
        </p:nvPicPr>
        <p:blipFill>
          <a:blip r:embed="rId4"/>
          <a:stretch>
            <a:fillRect/>
          </a:stretch>
        </p:blipFill>
        <p:spPr>
          <a:xfrm>
            <a:off x="5300134" y="927596"/>
            <a:ext cx="4809668" cy="5814504"/>
          </a:xfrm>
          <a:prstGeom prst="rect">
            <a:avLst/>
          </a:prstGeom>
        </p:spPr>
      </p:pic>
      <p:pic>
        <p:nvPicPr>
          <p:cNvPr id="4" name="Picture 3">
            <a:extLst>
              <a:ext uri="{FF2B5EF4-FFF2-40B4-BE49-F238E27FC236}">
                <a16:creationId xmlns:a16="http://schemas.microsoft.com/office/drawing/2014/main" id="{E2F24613-AA35-12A5-8EB4-873F7C00E41A}"/>
              </a:ext>
            </a:extLst>
          </p:cNvPr>
          <p:cNvPicPr>
            <a:picLocks noChangeAspect="1"/>
          </p:cNvPicPr>
          <p:nvPr/>
        </p:nvPicPr>
        <p:blipFill>
          <a:blip r:embed="rId5"/>
          <a:stretch>
            <a:fillRect/>
          </a:stretch>
        </p:blipFill>
        <p:spPr>
          <a:xfrm>
            <a:off x="143333" y="921869"/>
            <a:ext cx="3184068" cy="5828305"/>
          </a:xfrm>
          <a:prstGeom prst="rect">
            <a:avLst/>
          </a:prstGeom>
        </p:spPr>
      </p:pic>
      <p:sp>
        <p:nvSpPr>
          <p:cNvPr id="5" name="Arrow: Right 4">
            <a:extLst>
              <a:ext uri="{FF2B5EF4-FFF2-40B4-BE49-F238E27FC236}">
                <a16:creationId xmlns:a16="http://schemas.microsoft.com/office/drawing/2014/main" id="{C83E660E-7A6F-F580-8B45-BA427FE8A6F0}"/>
              </a:ext>
            </a:extLst>
          </p:cNvPr>
          <p:cNvSpPr/>
          <p:nvPr/>
        </p:nvSpPr>
        <p:spPr>
          <a:xfrm>
            <a:off x="863600" y="5041067"/>
            <a:ext cx="3098800" cy="314267"/>
          </a:xfrm>
          <a:prstGeom prst="rightArrow">
            <a:avLst/>
          </a:prstGeom>
          <a:noFill/>
          <a:ln w="95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6" name="Arrow: Right 5">
            <a:extLst>
              <a:ext uri="{FF2B5EF4-FFF2-40B4-BE49-F238E27FC236}">
                <a16:creationId xmlns:a16="http://schemas.microsoft.com/office/drawing/2014/main" id="{1F102305-8241-CB47-7335-AFB89F6CD6BA}"/>
              </a:ext>
            </a:extLst>
          </p:cNvPr>
          <p:cNvSpPr/>
          <p:nvPr/>
        </p:nvSpPr>
        <p:spPr>
          <a:xfrm>
            <a:off x="7416799" y="2091267"/>
            <a:ext cx="4656532" cy="474133"/>
          </a:xfrm>
          <a:prstGeom prst="rightArrow">
            <a:avLst/>
          </a:prstGeom>
          <a:noFill/>
          <a:ln w="95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2400" dirty="0">
                <a:solidFill>
                  <a:schemeClr val="tx1"/>
                </a:solidFill>
              </a:rPr>
              <a:t>Next slide</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5"/>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104" name="Google Shape;104;p15"/>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fa-IR" sz="2933" b="1">
                <a:solidFill>
                  <a:schemeClr val="dk1"/>
                </a:solidFill>
              </a:rPr>
              <a:t>1</a:t>
            </a:r>
            <a:endParaRPr sz="2933" b="1">
              <a:solidFill>
                <a:schemeClr val="dk1"/>
              </a:solidFill>
              <a:latin typeface="Arial"/>
              <a:ea typeface="Arial"/>
              <a:cs typeface="Arial"/>
              <a:sym typeface="Arial"/>
            </a:endParaRPr>
          </a:p>
        </p:txBody>
      </p:sp>
      <p:sp>
        <p:nvSpPr>
          <p:cNvPr id="105" name="Google Shape;105;p15"/>
          <p:cNvSpPr txBox="1"/>
          <p:nvPr/>
        </p:nvSpPr>
        <p:spPr>
          <a:xfrm>
            <a:off x="1219033" y="1643733"/>
            <a:ext cx="9571200" cy="5786159"/>
          </a:xfrm>
          <a:prstGeom prst="rect">
            <a:avLst/>
          </a:prstGeom>
          <a:noFill/>
          <a:ln>
            <a:noFill/>
          </a:ln>
        </p:spPr>
        <p:txBody>
          <a:bodyPr spcFirstLastPara="1" wrap="square" lIns="121900" tIns="121900" rIns="121900" bIns="121900" anchor="t" anchorCtr="0">
            <a:spAutoFit/>
          </a:bodyPr>
          <a:lstStyle/>
          <a:p>
            <a:r>
              <a:rPr lang="fa-IR" sz="2400">
                <a:latin typeface="Calibri"/>
                <a:ea typeface="Calibri"/>
                <a:cs typeface="Calibri"/>
                <a:sym typeface="Calibri"/>
              </a:rPr>
              <a:t>1. System Set-up and Files management</a:t>
            </a:r>
            <a:endParaRPr sz="2400">
              <a:latin typeface="Calibri"/>
              <a:ea typeface="Calibri"/>
              <a:cs typeface="Calibri"/>
              <a:sym typeface="Calibri"/>
            </a:endParaRPr>
          </a:p>
          <a:p>
            <a:endParaRPr sz="2400">
              <a:latin typeface="Calibri"/>
              <a:ea typeface="Calibri"/>
              <a:cs typeface="Calibri"/>
              <a:sym typeface="Calibri"/>
            </a:endParaRPr>
          </a:p>
          <a:p>
            <a:endParaRPr sz="2400">
              <a:latin typeface="Calibri"/>
              <a:ea typeface="Calibri"/>
              <a:cs typeface="Calibri"/>
              <a:sym typeface="Calibri"/>
            </a:endParaRPr>
          </a:p>
          <a:p>
            <a:pPr>
              <a:buClr>
                <a:schemeClr val="dk1"/>
              </a:buClr>
              <a:buSzPts val="1100"/>
            </a:pPr>
            <a:r>
              <a:rPr lang="fa-IR" sz="2400">
                <a:latin typeface="Calibri"/>
                <a:ea typeface="Calibri"/>
                <a:cs typeface="Calibri"/>
                <a:sym typeface="Calibri"/>
              </a:rPr>
              <a:t>2. Literature Review and Idea Generation</a:t>
            </a:r>
            <a:endParaRPr sz="2400">
              <a:latin typeface="Calibri"/>
              <a:ea typeface="Calibri"/>
              <a:cs typeface="Calibri"/>
              <a:sym typeface="Calibri"/>
            </a:endParaRPr>
          </a:p>
          <a:p>
            <a:pPr>
              <a:buClr>
                <a:schemeClr val="dk1"/>
              </a:buClr>
              <a:buSzPts val="1100"/>
            </a:pPr>
            <a:endParaRPr sz="2400">
              <a:latin typeface="Calibri"/>
              <a:ea typeface="Calibri"/>
              <a:cs typeface="Calibri"/>
              <a:sym typeface="Calibri"/>
            </a:endParaRPr>
          </a:p>
          <a:p>
            <a:pPr>
              <a:buClr>
                <a:schemeClr val="dk1"/>
              </a:buClr>
              <a:buSzPts val="1100"/>
            </a:pPr>
            <a:endParaRPr sz="2400">
              <a:latin typeface="Calibri"/>
              <a:ea typeface="Calibri"/>
              <a:cs typeface="Calibri"/>
              <a:sym typeface="Calibri"/>
            </a:endParaRPr>
          </a:p>
          <a:p>
            <a:pPr>
              <a:buClr>
                <a:schemeClr val="dk1"/>
              </a:buClr>
              <a:buSzPts val="1100"/>
            </a:pPr>
            <a:r>
              <a:rPr lang="fa-IR" sz="2400">
                <a:latin typeface="Calibri"/>
                <a:ea typeface="Calibri"/>
                <a:cs typeface="Calibri"/>
                <a:sym typeface="Calibri"/>
              </a:rPr>
              <a:t>3. Discussion with Talha</a:t>
            </a:r>
            <a:endParaRPr sz="2400">
              <a:latin typeface="Calibri"/>
              <a:ea typeface="Calibri"/>
              <a:cs typeface="Calibri"/>
              <a:sym typeface="Calibri"/>
            </a:endParaRPr>
          </a:p>
          <a:p>
            <a:pPr>
              <a:buClr>
                <a:schemeClr val="dk1"/>
              </a:buClr>
              <a:buSzPts val="1100"/>
            </a:pPr>
            <a:endParaRPr sz="2400">
              <a:latin typeface="Calibri"/>
              <a:ea typeface="Calibri"/>
              <a:cs typeface="Calibri"/>
              <a:sym typeface="Calibri"/>
            </a:endParaRPr>
          </a:p>
          <a:p>
            <a:pPr>
              <a:buClr>
                <a:schemeClr val="dk1"/>
              </a:buClr>
              <a:buSzPts val="1100"/>
            </a:pPr>
            <a:endParaRPr sz="2400">
              <a:latin typeface="Calibri"/>
              <a:ea typeface="Calibri"/>
              <a:cs typeface="Calibri"/>
              <a:sym typeface="Calibri"/>
            </a:endParaRPr>
          </a:p>
          <a:p>
            <a:pPr>
              <a:buClr>
                <a:schemeClr val="dk1"/>
              </a:buClr>
              <a:buSzPts val="1100"/>
            </a:pPr>
            <a:r>
              <a:rPr lang="fa-IR" sz="2400">
                <a:latin typeface="Calibri"/>
                <a:ea typeface="Calibri"/>
                <a:cs typeface="Calibri"/>
                <a:sym typeface="Calibri"/>
              </a:rPr>
              <a:t>4. Data Acquisition</a:t>
            </a:r>
            <a:endParaRPr sz="2400">
              <a:latin typeface="Calibri"/>
              <a:ea typeface="Calibri"/>
              <a:cs typeface="Calibri"/>
              <a:sym typeface="Calibri"/>
            </a:endParaRPr>
          </a:p>
          <a:p>
            <a:pPr>
              <a:buClr>
                <a:schemeClr val="dk1"/>
              </a:buClr>
              <a:buSzPts val="1100"/>
            </a:pPr>
            <a:endParaRPr sz="2400">
              <a:latin typeface="Calibri"/>
              <a:ea typeface="Calibri"/>
              <a:cs typeface="Calibri"/>
              <a:sym typeface="Calibri"/>
            </a:endParaRPr>
          </a:p>
          <a:p>
            <a:pPr>
              <a:buClr>
                <a:schemeClr val="dk1"/>
              </a:buClr>
              <a:buSzPts val="1100"/>
            </a:pPr>
            <a:endParaRPr sz="2400">
              <a:latin typeface="Calibri"/>
              <a:ea typeface="Calibri"/>
              <a:cs typeface="Calibri"/>
              <a:sym typeface="Calibri"/>
            </a:endParaRPr>
          </a:p>
          <a:p>
            <a:pPr>
              <a:buClr>
                <a:schemeClr val="dk1"/>
              </a:buClr>
              <a:buSzPts val="1100"/>
            </a:pPr>
            <a:r>
              <a:rPr lang="fa-IR" sz="2400">
                <a:latin typeface="Calibri"/>
                <a:ea typeface="Calibri"/>
                <a:cs typeface="Calibri"/>
                <a:sym typeface="Calibri"/>
              </a:rPr>
              <a:t>5. Need for Additional Suggestions</a:t>
            </a:r>
            <a:endParaRPr sz="2400">
              <a:latin typeface="Calibri"/>
              <a:ea typeface="Calibri"/>
              <a:cs typeface="Calibri"/>
              <a:sym typeface="Calibri"/>
            </a:endParaRPr>
          </a:p>
          <a:p>
            <a:pPr>
              <a:buClr>
                <a:schemeClr val="dk1"/>
              </a:buClr>
              <a:buSzPts val="1100"/>
            </a:pPr>
            <a:endParaRPr sz="2400">
              <a:latin typeface="Calibri"/>
              <a:ea typeface="Calibri"/>
              <a:cs typeface="Calibri"/>
              <a:sym typeface="Calibri"/>
            </a:endParaRPr>
          </a:p>
          <a:p>
            <a:endParaRPr sz="2400">
              <a:latin typeface="Calibri"/>
              <a:ea typeface="Calibri"/>
              <a:cs typeface="Calibri"/>
              <a:sym typeface="Calibri"/>
            </a:endParaRPr>
          </a:p>
        </p:txBody>
      </p:sp>
      <p:sp>
        <p:nvSpPr>
          <p:cNvPr id="106" name="Google Shape;106;p15"/>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a:solidFill>
                  <a:srgbClr val="D313AA"/>
                </a:solidFill>
                <a:latin typeface="Times New Roman"/>
                <a:ea typeface="Times New Roman"/>
                <a:cs typeface="Times New Roman"/>
                <a:sym typeface="Times New Roman"/>
              </a:rPr>
              <a:t>Tasks</a:t>
            </a:r>
            <a:endParaRPr sz="2933" b="1">
              <a:solidFill>
                <a:srgbClr val="3530F4"/>
              </a:solidFill>
              <a:latin typeface="Lobster"/>
              <a:ea typeface="Lobster"/>
              <a:cs typeface="Lobster"/>
              <a:sym typeface="Lobste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Google Shape;330;p40"/>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ea typeface="Times New Roman"/>
                <a:cs typeface="Times New Roman"/>
                <a:sym typeface="Times New Roman"/>
              </a:rPr>
              <a:t>2. Code</a:t>
            </a:r>
            <a:r>
              <a:rPr lang="en-US" sz="2933" b="1" dirty="0">
                <a:latin typeface="Times New Roman"/>
                <a:ea typeface="Times New Roman"/>
                <a:cs typeface="Times New Roman"/>
                <a:sym typeface="Times New Roman"/>
              </a:rPr>
              <a:t> | </a:t>
            </a:r>
            <a:r>
              <a:rPr lang="fa-IR" sz="2933" b="1" dirty="0">
                <a:solidFill>
                  <a:srgbClr val="2626FA"/>
                </a:solidFill>
                <a:latin typeface="Times New Roman"/>
                <a:ea typeface="Times New Roman"/>
                <a:cs typeface="Times New Roman"/>
                <a:sym typeface="Times New Roman"/>
              </a:rPr>
              <a:t>Data acquisition method</a:t>
            </a:r>
            <a:r>
              <a:rPr lang="en-US" sz="2933" b="1" dirty="0">
                <a:solidFill>
                  <a:srgbClr val="2626FA"/>
                </a:solidFill>
                <a:latin typeface="Times New Roman"/>
                <a:ea typeface="Times New Roman"/>
                <a:cs typeface="Times New Roman"/>
                <a:sym typeface="Times New Roman"/>
              </a:rPr>
              <a:t> </a:t>
            </a:r>
            <a:r>
              <a:rPr lang="en-US" sz="2933" b="1" dirty="0">
                <a:latin typeface="Times New Roman"/>
                <a:ea typeface="Times New Roman"/>
                <a:cs typeface="Times New Roman"/>
                <a:sym typeface="Times New Roman"/>
              </a:rPr>
              <a:t>(Thanks Talha)</a:t>
            </a:r>
            <a:endParaRPr sz="2933" b="1" dirty="0">
              <a:latin typeface="Lobster"/>
              <a:ea typeface="Lobster"/>
              <a:cs typeface="Lobster"/>
              <a:sym typeface="Lobster"/>
            </a:endParaRPr>
          </a:p>
        </p:txBody>
      </p:sp>
      <p:sp>
        <p:nvSpPr>
          <p:cNvPr id="331" name="Google Shape;331;p40"/>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332" name="Google Shape;332;p40"/>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6</a:t>
            </a:r>
            <a:endParaRPr sz="2933" b="1" dirty="0">
              <a:solidFill>
                <a:schemeClr val="dk1"/>
              </a:solidFill>
              <a:latin typeface="Arial"/>
              <a:ea typeface="Arial"/>
              <a:cs typeface="Arial"/>
              <a:sym typeface="Arial"/>
            </a:endParaRPr>
          </a:p>
        </p:txBody>
      </p:sp>
      <p:pic>
        <p:nvPicPr>
          <p:cNvPr id="333" name="Google Shape;333;p40"/>
          <p:cNvPicPr preferRelativeResize="0"/>
          <p:nvPr/>
        </p:nvPicPr>
        <p:blipFill>
          <a:blip r:embed="rId4">
            <a:alphaModFix/>
          </a:blip>
          <a:stretch>
            <a:fillRect/>
          </a:stretch>
        </p:blipFill>
        <p:spPr>
          <a:xfrm>
            <a:off x="2903469" y="871633"/>
            <a:ext cx="2406700" cy="5923467"/>
          </a:xfrm>
          <a:prstGeom prst="rect">
            <a:avLst/>
          </a:prstGeom>
          <a:noFill/>
          <a:ln>
            <a:noFill/>
          </a:ln>
        </p:spPr>
      </p:pic>
      <p:pic>
        <p:nvPicPr>
          <p:cNvPr id="334" name="Google Shape;334;p40"/>
          <p:cNvPicPr preferRelativeResize="0"/>
          <p:nvPr/>
        </p:nvPicPr>
        <p:blipFill rotWithShape="1">
          <a:blip r:embed="rId5">
            <a:alphaModFix/>
          </a:blip>
          <a:srcRect r="10926"/>
          <a:stretch/>
        </p:blipFill>
        <p:spPr>
          <a:xfrm>
            <a:off x="5420236" y="989151"/>
            <a:ext cx="2140499" cy="5665651"/>
          </a:xfrm>
          <a:prstGeom prst="rect">
            <a:avLst/>
          </a:prstGeom>
          <a:noFill/>
          <a:ln>
            <a:noFill/>
          </a:ln>
        </p:spPr>
      </p:pic>
      <p:pic>
        <p:nvPicPr>
          <p:cNvPr id="335" name="Google Shape;335;p40"/>
          <p:cNvPicPr preferRelativeResize="0"/>
          <p:nvPr/>
        </p:nvPicPr>
        <p:blipFill>
          <a:blip r:embed="rId6">
            <a:alphaModFix/>
          </a:blip>
          <a:stretch>
            <a:fillRect/>
          </a:stretch>
        </p:blipFill>
        <p:spPr>
          <a:xfrm>
            <a:off x="7603384" y="1000533"/>
            <a:ext cx="4429965" cy="5665648"/>
          </a:xfrm>
          <a:prstGeom prst="rect">
            <a:avLst/>
          </a:prstGeom>
          <a:noFill/>
          <a:ln>
            <a:noFill/>
          </a:ln>
        </p:spPr>
      </p:pic>
      <p:pic>
        <p:nvPicPr>
          <p:cNvPr id="4" name="Picture 3">
            <a:extLst>
              <a:ext uri="{FF2B5EF4-FFF2-40B4-BE49-F238E27FC236}">
                <a16:creationId xmlns:a16="http://schemas.microsoft.com/office/drawing/2014/main" id="{5417DDE1-1E92-C65B-8925-FF1C13E5B008}"/>
              </a:ext>
            </a:extLst>
          </p:cNvPr>
          <p:cNvPicPr>
            <a:picLocks noChangeAspect="1"/>
          </p:cNvPicPr>
          <p:nvPr/>
        </p:nvPicPr>
        <p:blipFill rotWithShape="1">
          <a:blip r:embed="rId7"/>
          <a:srcRect l="43317"/>
          <a:stretch/>
        </p:blipFill>
        <p:spPr>
          <a:xfrm>
            <a:off x="143332" y="927596"/>
            <a:ext cx="2726267" cy="5814504"/>
          </a:xfrm>
          <a:prstGeom prst="rect">
            <a:avLst/>
          </a:prstGeom>
        </p:spPr>
      </p:pic>
      <p:sp>
        <p:nvSpPr>
          <p:cNvPr id="3" name="Arrow: Right 2">
            <a:extLst>
              <a:ext uri="{FF2B5EF4-FFF2-40B4-BE49-F238E27FC236}">
                <a16:creationId xmlns:a16="http://schemas.microsoft.com/office/drawing/2014/main" id="{BAE3864D-E8F5-F8C5-C546-5AED0D0DE608}"/>
              </a:ext>
            </a:extLst>
          </p:cNvPr>
          <p:cNvSpPr/>
          <p:nvPr/>
        </p:nvSpPr>
        <p:spPr>
          <a:xfrm>
            <a:off x="279402" y="2082800"/>
            <a:ext cx="2590197" cy="533400"/>
          </a:xfrm>
          <a:prstGeom prst="rightArrow">
            <a:avLst/>
          </a:prstGeom>
          <a:noFill/>
          <a:ln w="95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Google Shape;350;p42"/>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ea typeface="Times New Roman"/>
                <a:cs typeface="Times New Roman"/>
                <a:sym typeface="Times New Roman"/>
              </a:rPr>
              <a:t>3. Data</a:t>
            </a:r>
            <a:r>
              <a:rPr lang="en-US" sz="2933" b="1" dirty="0">
                <a:latin typeface="Times New Roman"/>
                <a:ea typeface="Times New Roman"/>
                <a:cs typeface="Times New Roman"/>
                <a:sym typeface="Times New Roman"/>
              </a:rPr>
              <a:t> | </a:t>
            </a:r>
            <a:r>
              <a:rPr lang="fa-IR" sz="2933" b="1" dirty="0">
                <a:solidFill>
                  <a:srgbClr val="2626FA"/>
                </a:solidFill>
                <a:latin typeface="Times New Roman"/>
                <a:ea typeface="Times New Roman"/>
                <a:cs typeface="Times New Roman"/>
                <a:sym typeface="Times New Roman"/>
              </a:rPr>
              <a:t>Solar wind data</a:t>
            </a:r>
            <a:endParaRPr sz="2933" b="1" dirty="0">
              <a:solidFill>
                <a:srgbClr val="2626FA"/>
              </a:solidFill>
              <a:latin typeface="Lobster"/>
              <a:ea typeface="Lobster"/>
              <a:cs typeface="Lobster"/>
              <a:sym typeface="Lobster"/>
            </a:endParaRPr>
          </a:p>
        </p:txBody>
      </p:sp>
      <p:sp>
        <p:nvSpPr>
          <p:cNvPr id="351" name="Google Shape;351;p4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352" name="Google Shape;352;p4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7</a:t>
            </a:r>
            <a:endParaRPr sz="2933" b="1" dirty="0">
              <a:solidFill>
                <a:schemeClr val="dk1"/>
              </a:solidFill>
              <a:latin typeface="Arial"/>
              <a:ea typeface="Arial"/>
              <a:cs typeface="Arial"/>
              <a:sym typeface="Arial"/>
            </a:endParaRPr>
          </a:p>
        </p:txBody>
      </p:sp>
      <p:pic>
        <p:nvPicPr>
          <p:cNvPr id="353" name="Google Shape;353;p42"/>
          <p:cNvPicPr preferRelativeResize="0"/>
          <p:nvPr/>
        </p:nvPicPr>
        <p:blipFill>
          <a:blip r:embed="rId4">
            <a:alphaModFix/>
          </a:blip>
          <a:stretch>
            <a:fillRect/>
          </a:stretch>
        </p:blipFill>
        <p:spPr>
          <a:xfrm>
            <a:off x="143334" y="1979200"/>
            <a:ext cx="4881644" cy="4747432"/>
          </a:xfrm>
          <a:prstGeom prst="rect">
            <a:avLst/>
          </a:prstGeom>
          <a:noFill/>
          <a:ln>
            <a:noFill/>
          </a:ln>
        </p:spPr>
      </p:pic>
      <p:pic>
        <p:nvPicPr>
          <p:cNvPr id="354" name="Google Shape;354;p42"/>
          <p:cNvPicPr preferRelativeResize="0"/>
          <p:nvPr/>
        </p:nvPicPr>
        <p:blipFill>
          <a:blip r:embed="rId5">
            <a:alphaModFix/>
          </a:blip>
          <a:stretch>
            <a:fillRect/>
          </a:stretch>
        </p:blipFill>
        <p:spPr>
          <a:xfrm>
            <a:off x="9140393" y="2105637"/>
            <a:ext cx="2932943" cy="4620967"/>
          </a:xfrm>
          <a:prstGeom prst="rect">
            <a:avLst/>
          </a:prstGeom>
          <a:noFill/>
          <a:ln>
            <a:noFill/>
          </a:ln>
        </p:spPr>
      </p:pic>
      <p:pic>
        <p:nvPicPr>
          <p:cNvPr id="355" name="Google Shape;355;p42"/>
          <p:cNvPicPr preferRelativeResize="0"/>
          <p:nvPr/>
        </p:nvPicPr>
        <p:blipFill>
          <a:blip r:embed="rId6">
            <a:alphaModFix/>
          </a:blip>
          <a:stretch>
            <a:fillRect/>
          </a:stretch>
        </p:blipFill>
        <p:spPr>
          <a:xfrm>
            <a:off x="143333" y="912400"/>
            <a:ext cx="9626600" cy="1066800"/>
          </a:xfrm>
          <a:prstGeom prst="rect">
            <a:avLst/>
          </a:prstGeom>
          <a:noFill/>
          <a:ln>
            <a:noFill/>
          </a:ln>
        </p:spPr>
      </p:pic>
      <p:sp>
        <p:nvSpPr>
          <p:cNvPr id="356" name="Google Shape;356;p42"/>
          <p:cNvSpPr/>
          <p:nvPr/>
        </p:nvSpPr>
        <p:spPr>
          <a:xfrm>
            <a:off x="8714333" y="1517367"/>
            <a:ext cx="1055600" cy="385600"/>
          </a:xfrm>
          <a:prstGeom prst="ellipse">
            <a:avLst/>
          </a:prstGeom>
          <a:noFill/>
          <a:ln w="190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57" name="Google Shape;357;p42"/>
          <p:cNvSpPr/>
          <p:nvPr/>
        </p:nvSpPr>
        <p:spPr>
          <a:xfrm>
            <a:off x="2148567" y="1031700"/>
            <a:ext cx="310800" cy="512800"/>
          </a:xfrm>
          <a:prstGeom prst="downArrow">
            <a:avLst>
              <a:gd name="adj1" fmla="val 50000"/>
              <a:gd name="adj2" fmla="val 50000"/>
            </a:avLst>
          </a:prstGeom>
          <a:solidFill>
            <a:srgbClr val="FFF2CC"/>
          </a:solidFill>
          <a:ln w="190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43"/>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ea typeface="Times New Roman"/>
                <a:cs typeface="Times New Roman"/>
                <a:sym typeface="Times New Roman"/>
              </a:rPr>
              <a:t>3. Data</a:t>
            </a:r>
            <a:r>
              <a:rPr lang="en-US" sz="2933" b="1" dirty="0">
                <a:latin typeface="Times New Roman"/>
                <a:ea typeface="Times New Roman"/>
                <a:cs typeface="Times New Roman"/>
                <a:sym typeface="Times New Roman"/>
              </a:rPr>
              <a:t> | </a:t>
            </a:r>
            <a:r>
              <a:rPr lang="fa-IR" sz="2933" b="1" dirty="0">
                <a:solidFill>
                  <a:srgbClr val="2626FA"/>
                </a:solidFill>
                <a:latin typeface="Times New Roman"/>
                <a:ea typeface="Times New Roman"/>
                <a:cs typeface="Times New Roman"/>
                <a:sym typeface="Times New Roman"/>
              </a:rPr>
              <a:t>SuperMAG</a:t>
            </a:r>
            <a:endParaRPr sz="2933" b="1" dirty="0">
              <a:solidFill>
                <a:srgbClr val="2626FA"/>
              </a:solidFill>
              <a:latin typeface="Lobster"/>
              <a:ea typeface="Lobster"/>
              <a:cs typeface="Lobster"/>
              <a:sym typeface="Lobster"/>
            </a:endParaRPr>
          </a:p>
        </p:txBody>
      </p:sp>
      <p:sp>
        <p:nvSpPr>
          <p:cNvPr id="364" name="Google Shape;364;p43"/>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365" name="Google Shape;365;p43"/>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rPr>
              <a:t>8</a:t>
            </a:r>
            <a:endParaRPr sz="2933" b="1" dirty="0">
              <a:solidFill>
                <a:schemeClr val="dk1"/>
              </a:solidFill>
              <a:latin typeface="Arial"/>
              <a:ea typeface="Arial"/>
              <a:cs typeface="Arial"/>
              <a:sym typeface="Arial"/>
            </a:endParaRPr>
          </a:p>
        </p:txBody>
      </p:sp>
      <p:pic>
        <p:nvPicPr>
          <p:cNvPr id="366" name="Google Shape;366;p43"/>
          <p:cNvPicPr preferRelativeResize="0"/>
          <p:nvPr/>
        </p:nvPicPr>
        <p:blipFill>
          <a:blip r:embed="rId4">
            <a:alphaModFix/>
          </a:blip>
          <a:stretch>
            <a:fillRect/>
          </a:stretch>
        </p:blipFill>
        <p:spPr>
          <a:xfrm>
            <a:off x="203201" y="989151"/>
            <a:ext cx="11785599" cy="1652508"/>
          </a:xfrm>
          <a:prstGeom prst="rect">
            <a:avLst/>
          </a:prstGeom>
          <a:noFill/>
          <a:ln>
            <a:noFill/>
          </a:ln>
        </p:spPr>
      </p:pic>
      <p:pic>
        <p:nvPicPr>
          <p:cNvPr id="367" name="Google Shape;367;p43"/>
          <p:cNvPicPr preferRelativeResize="0"/>
          <p:nvPr/>
        </p:nvPicPr>
        <p:blipFill>
          <a:blip r:embed="rId5">
            <a:alphaModFix/>
          </a:blip>
          <a:stretch>
            <a:fillRect/>
          </a:stretch>
        </p:blipFill>
        <p:spPr>
          <a:xfrm>
            <a:off x="203201" y="2844859"/>
            <a:ext cx="3469116" cy="3809941"/>
          </a:xfrm>
          <a:prstGeom prst="rect">
            <a:avLst/>
          </a:prstGeom>
          <a:noFill/>
          <a:ln>
            <a:noFill/>
          </a:ln>
        </p:spPr>
      </p:pic>
      <p:pic>
        <p:nvPicPr>
          <p:cNvPr id="368" name="Google Shape;368;p43"/>
          <p:cNvPicPr preferRelativeResize="0"/>
          <p:nvPr/>
        </p:nvPicPr>
        <p:blipFill>
          <a:blip r:embed="rId6">
            <a:alphaModFix/>
          </a:blip>
          <a:stretch>
            <a:fillRect/>
          </a:stretch>
        </p:blipFill>
        <p:spPr>
          <a:xfrm>
            <a:off x="3875516" y="2844859"/>
            <a:ext cx="5105400" cy="2717800"/>
          </a:xfrm>
          <a:prstGeom prst="rect">
            <a:avLst/>
          </a:prstGeom>
          <a:noFill/>
          <a:ln>
            <a:noFill/>
          </a:ln>
        </p:spPr>
      </p:pic>
      <p:sp>
        <p:nvSpPr>
          <p:cNvPr id="369" name="Google Shape;369;p43"/>
          <p:cNvSpPr/>
          <p:nvPr/>
        </p:nvSpPr>
        <p:spPr>
          <a:xfrm>
            <a:off x="2099200" y="1274533"/>
            <a:ext cx="456400" cy="330400"/>
          </a:xfrm>
          <a:prstGeom prst="downArrow">
            <a:avLst>
              <a:gd name="adj1" fmla="val 50000"/>
              <a:gd name="adj2" fmla="val 50000"/>
            </a:avLst>
          </a:prstGeom>
          <a:solidFill>
            <a:srgbClr val="FFF2CC"/>
          </a:solidFill>
          <a:ln w="190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70" name="Google Shape;370;p43"/>
          <p:cNvSpPr/>
          <p:nvPr/>
        </p:nvSpPr>
        <p:spPr>
          <a:xfrm>
            <a:off x="2099200" y="1884133"/>
            <a:ext cx="456400" cy="330400"/>
          </a:xfrm>
          <a:prstGeom prst="downArrow">
            <a:avLst>
              <a:gd name="adj1" fmla="val 50000"/>
              <a:gd name="adj2" fmla="val 50000"/>
            </a:avLst>
          </a:prstGeom>
          <a:solidFill>
            <a:srgbClr val="FFF2CC"/>
          </a:solidFill>
          <a:ln w="190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71" name="Google Shape;371;p43"/>
          <p:cNvSpPr/>
          <p:nvPr/>
        </p:nvSpPr>
        <p:spPr>
          <a:xfrm>
            <a:off x="2810400" y="1274533"/>
            <a:ext cx="456400" cy="330400"/>
          </a:xfrm>
          <a:prstGeom prst="downArrow">
            <a:avLst>
              <a:gd name="adj1" fmla="val 50000"/>
              <a:gd name="adj2" fmla="val 50000"/>
            </a:avLst>
          </a:prstGeom>
          <a:solidFill>
            <a:srgbClr val="FFF2CC"/>
          </a:solidFill>
          <a:ln w="190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72" name="Google Shape;372;p43"/>
          <p:cNvSpPr/>
          <p:nvPr/>
        </p:nvSpPr>
        <p:spPr>
          <a:xfrm>
            <a:off x="2810400" y="1884133"/>
            <a:ext cx="456400" cy="330400"/>
          </a:xfrm>
          <a:prstGeom prst="downArrow">
            <a:avLst>
              <a:gd name="adj1" fmla="val 50000"/>
              <a:gd name="adj2" fmla="val 50000"/>
            </a:avLst>
          </a:prstGeom>
          <a:solidFill>
            <a:srgbClr val="FFF2CC"/>
          </a:solidFill>
          <a:ln w="190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73" name="Google Shape;373;p43"/>
          <p:cNvSpPr/>
          <p:nvPr/>
        </p:nvSpPr>
        <p:spPr>
          <a:xfrm>
            <a:off x="11026233" y="1527100"/>
            <a:ext cx="913200" cy="981200"/>
          </a:xfrm>
          <a:prstGeom prst="roundRect">
            <a:avLst>
              <a:gd name="adj" fmla="val 16667"/>
            </a:avLst>
          </a:prstGeom>
          <a:noFill/>
          <a:ln w="190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74" name="Google Shape;374;p43"/>
          <p:cNvSpPr/>
          <p:nvPr/>
        </p:nvSpPr>
        <p:spPr>
          <a:xfrm>
            <a:off x="4012833" y="5470933"/>
            <a:ext cx="7926800" cy="1183600"/>
          </a:xfrm>
          <a:prstGeom prst="roundRect">
            <a:avLst>
              <a:gd name="adj" fmla="val 16667"/>
            </a:avLst>
          </a:prstGeom>
          <a:solidFill>
            <a:srgbClr val="FFF0D1"/>
          </a:solidFill>
          <a:ln w="63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a:spcBef>
                <a:spcPts val="1333"/>
              </a:spcBef>
            </a:pPr>
            <a:r>
              <a:rPr lang="fa-IR" sz="2400" b="1" dirty="0">
                <a:solidFill>
                  <a:schemeClr val="dk1"/>
                </a:solidFill>
                <a:latin typeface="Calibri"/>
                <a:ea typeface="Calibri"/>
                <a:cs typeface="Calibri"/>
                <a:sym typeface="Calibri"/>
              </a:rPr>
              <a:t>Dealing with missing values</a:t>
            </a:r>
            <a:r>
              <a:rPr lang="fa-IR" sz="2400" dirty="0">
                <a:solidFill>
                  <a:schemeClr val="dk1"/>
                </a:solidFill>
                <a:latin typeface="Calibri"/>
                <a:ea typeface="Calibri"/>
                <a:cs typeface="Calibri"/>
                <a:sym typeface="Calibri"/>
              </a:rPr>
              <a:t>:	</a:t>
            </a:r>
            <a:endParaRPr sz="2400" dirty="0">
              <a:solidFill>
                <a:schemeClr val="dk1"/>
              </a:solidFill>
              <a:latin typeface="Calibri"/>
              <a:ea typeface="Calibri"/>
              <a:cs typeface="Calibri"/>
              <a:sym typeface="Calibri"/>
            </a:endParaRPr>
          </a:p>
          <a:p>
            <a:pPr>
              <a:spcBef>
                <a:spcPts val="1333"/>
              </a:spcBef>
              <a:buClr>
                <a:schemeClr val="dk1"/>
              </a:buClr>
              <a:buSzPts val="1100"/>
            </a:pPr>
            <a:r>
              <a:rPr lang="fa-IR" sz="2400" dirty="0">
                <a:solidFill>
                  <a:schemeClr val="dk1"/>
                </a:solidFill>
                <a:latin typeface="Calibri"/>
                <a:ea typeface="Calibri"/>
                <a:cs typeface="Calibri"/>
                <a:sym typeface="Calibri"/>
              </a:rPr>
              <a:t>As the data is time-series data, it would be better not to drop missing values. Instead</a:t>
            </a:r>
            <a:r>
              <a:rPr lang="en-US" sz="2400" dirty="0">
                <a:solidFill>
                  <a:schemeClr val="dk1"/>
                </a:solidFill>
                <a:latin typeface="Calibri"/>
                <a:ea typeface="Calibri"/>
                <a:cs typeface="Calibri"/>
                <a:sym typeface="Calibri"/>
              </a:rPr>
              <a:t>,</a:t>
            </a:r>
            <a:r>
              <a:rPr lang="fa-IR" sz="2400" dirty="0">
                <a:solidFill>
                  <a:schemeClr val="dk1"/>
                </a:solidFill>
                <a:latin typeface="Calibri"/>
                <a:ea typeface="Calibri"/>
                <a:cs typeface="Calibri"/>
                <a:sym typeface="Calibri"/>
              </a:rPr>
              <a:t> we can fill NAs with median</a:t>
            </a:r>
            <a:r>
              <a:rPr lang="en-US" sz="2400" dirty="0">
                <a:solidFill>
                  <a:schemeClr val="dk1"/>
                </a:solidFill>
                <a:latin typeface="Calibri"/>
                <a:ea typeface="Calibri"/>
                <a:cs typeface="Calibri"/>
                <a:sym typeface="Calibri"/>
              </a:rPr>
              <a:t> or miss forest.</a:t>
            </a:r>
            <a:endParaRPr sz="2400" dirty="0">
              <a:solidFill>
                <a:schemeClr val="dk1"/>
              </a:solidFill>
              <a:latin typeface="Calibri"/>
              <a:ea typeface="Calibri"/>
              <a:cs typeface="Calibri"/>
              <a:sym typeface="Calibri"/>
            </a:endParaRPr>
          </a:p>
          <a:p>
            <a:endParaRPr sz="2400"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0" name="Google Shape;380;p44"/>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ea typeface="Times New Roman"/>
                <a:cs typeface="Times New Roman"/>
                <a:sym typeface="Times New Roman"/>
              </a:rPr>
              <a:t>Conflict</a:t>
            </a:r>
            <a:r>
              <a:rPr lang="en-US" sz="2933" b="1" dirty="0">
                <a:latin typeface="Times New Roman"/>
                <a:ea typeface="Times New Roman"/>
                <a:cs typeface="Times New Roman"/>
                <a:sym typeface="Times New Roman"/>
              </a:rPr>
              <a:t> | </a:t>
            </a:r>
            <a:r>
              <a:rPr lang="en-US" sz="2933" b="1" dirty="0">
                <a:solidFill>
                  <a:srgbClr val="2626FA"/>
                </a:solidFill>
                <a:latin typeface="Times New Roman"/>
                <a:ea typeface="Times New Roman"/>
                <a:cs typeface="Times New Roman"/>
                <a:sym typeface="Times New Roman"/>
              </a:rPr>
              <a:t>all years</a:t>
            </a:r>
            <a:r>
              <a:rPr lang="en-US" sz="2933" b="1" dirty="0">
                <a:latin typeface="Times New Roman"/>
                <a:ea typeface="Times New Roman"/>
                <a:cs typeface="Times New Roman"/>
                <a:sym typeface="Times New Roman"/>
              </a:rPr>
              <a:t> vs. </a:t>
            </a:r>
            <a:r>
              <a:rPr lang="en-US" sz="2933" b="1" dirty="0">
                <a:solidFill>
                  <a:srgbClr val="2626FA"/>
                </a:solidFill>
                <a:latin typeface="Times New Roman"/>
                <a:ea typeface="Times New Roman"/>
                <a:cs typeface="Times New Roman"/>
                <a:sym typeface="Times New Roman"/>
              </a:rPr>
              <a:t>year by year</a:t>
            </a:r>
            <a:endParaRPr sz="2933" b="1" dirty="0">
              <a:solidFill>
                <a:srgbClr val="2626FA"/>
              </a:solidFill>
              <a:latin typeface="Lobster"/>
              <a:ea typeface="Lobster"/>
              <a:cs typeface="Lobster"/>
              <a:sym typeface="Lobster"/>
            </a:endParaRPr>
          </a:p>
        </p:txBody>
      </p:sp>
      <p:sp>
        <p:nvSpPr>
          <p:cNvPr id="381" name="Google Shape;381;p44"/>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382" name="Google Shape;382;p44"/>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rPr>
              <a:t>9</a:t>
            </a:r>
            <a:endParaRPr sz="2933" b="1" dirty="0">
              <a:solidFill>
                <a:schemeClr val="dk1"/>
              </a:solidFill>
              <a:latin typeface="Arial"/>
              <a:ea typeface="Arial"/>
              <a:cs typeface="Arial"/>
              <a:sym typeface="Arial"/>
            </a:endParaRPr>
          </a:p>
        </p:txBody>
      </p:sp>
      <p:pic>
        <p:nvPicPr>
          <p:cNvPr id="383" name="Google Shape;383;p44"/>
          <p:cNvPicPr preferRelativeResize="0"/>
          <p:nvPr/>
        </p:nvPicPr>
        <p:blipFill>
          <a:blip r:embed="rId4">
            <a:alphaModFix/>
          </a:blip>
          <a:stretch>
            <a:fillRect/>
          </a:stretch>
        </p:blipFill>
        <p:spPr>
          <a:xfrm>
            <a:off x="143334" y="3626300"/>
            <a:ext cx="11929999" cy="3092933"/>
          </a:xfrm>
          <a:prstGeom prst="rect">
            <a:avLst/>
          </a:prstGeom>
          <a:noFill/>
          <a:ln>
            <a:noFill/>
          </a:ln>
        </p:spPr>
      </p:pic>
      <p:sp>
        <p:nvSpPr>
          <p:cNvPr id="384" name="Google Shape;384;p44"/>
          <p:cNvSpPr/>
          <p:nvPr/>
        </p:nvSpPr>
        <p:spPr>
          <a:xfrm>
            <a:off x="2753033" y="3943367"/>
            <a:ext cx="890400" cy="2734800"/>
          </a:xfrm>
          <a:prstGeom prst="roundRect">
            <a:avLst>
              <a:gd name="adj" fmla="val 16667"/>
            </a:avLst>
          </a:prstGeom>
          <a:noFill/>
          <a:ln w="190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pic>
        <p:nvPicPr>
          <p:cNvPr id="5" name="Picture 4">
            <a:extLst>
              <a:ext uri="{FF2B5EF4-FFF2-40B4-BE49-F238E27FC236}">
                <a16:creationId xmlns:a16="http://schemas.microsoft.com/office/drawing/2014/main" id="{E971B53F-1CB6-21CC-D53E-EEB4354F8BA4}"/>
              </a:ext>
            </a:extLst>
          </p:cNvPr>
          <p:cNvPicPr>
            <a:picLocks noChangeAspect="1"/>
          </p:cNvPicPr>
          <p:nvPr/>
        </p:nvPicPr>
        <p:blipFill>
          <a:blip r:embed="rId5"/>
          <a:stretch>
            <a:fillRect/>
          </a:stretch>
        </p:blipFill>
        <p:spPr>
          <a:xfrm>
            <a:off x="6482721" y="871602"/>
            <a:ext cx="5590612" cy="2734801"/>
          </a:xfrm>
          <a:prstGeom prst="rect">
            <a:avLst/>
          </a:prstGeom>
        </p:spPr>
      </p:pic>
      <p:sp>
        <p:nvSpPr>
          <p:cNvPr id="6" name="Rectangle: Rounded Corners 5">
            <a:extLst>
              <a:ext uri="{FF2B5EF4-FFF2-40B4-BE49-F238E27FC236}">
                <a16:creationId xmlns:a16="http://schemas.microsoft.com/office/drawing/2014/main" id="{F2FD60A5-9C71-6014-8C4C-8C9992103E7F}"/>
              </a:ext>
            </a:extLst>
          </p:cNvPr>
          <p:cNvSpPr/>
          <p:nvPr/>
        </p:nvSpPr>
        <p:spPr>
          <a:xfrm>
            <a:off x="9652000" y="871602"/>
            <a:ext cx="1219200" cy="364532"/>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7" name="Rectangle: Rounded Corners 6">
            <a:extLst>
              <a:ext uri="{FF2B5EF4-FFF2-40B4-BE49-F238E27FC236}">
                <a16:creationId xmlns:a16="http://schemas.microsoft.com/office/drawing/2014/main" id="{51F23A86-C634-D87C-5CE5-990E0D072252}"/>
              </a:ext>
            </a:extLst>
          </p:cNvPr>
          <p:cNvSpPr/>
          <p:nvPr/>
        </p:nvSpPr>
        <p:spPr>
          <a:xfrm>
            <a:off x="10938799" y="871602"/>
            <a:ext cx="1066935" cy="353101"/>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8" name="Rectangle: Rounded Corners 7">
            <a:extLst>
              <a:ext uri="{FF2B5EF4-FFF2-40B4-BE49-F238E27FC236}">
                <a16:creationId xmlns:a16="http://schemas.microsoft.com/office/drawing/2014/main" id="{C2056CCF-CBD7-6DB3-77F2-969DDADC9220}"/>
              </a:ext>
            </a:extLst>
          </p:cNvPr>
          <p:cNvSpPr/>
          <p:nvPr/>
        </p:nvSpPr>
        <p:spPr>
          <a:xfrm>
            <a:off x="880534" y="1693333"/>
            <a:ext cx="4461933" cy="1020600"/>
          </a:xfrm>
          <a:prstGeom prst="roundRect">
            <a:avLst/>
          </a:prstGeom>
          <a:solidFill>
            <a:srgbClr val="FFF0D1"/>
          </a:solidFill>
          <a:ln w="63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80990" indent="-380990">
              <a:buFont typeface="Arial" panose="020B0604020202020204" pitchFamily="34" charset="0"/>
              <a:buChar char="•"/>
            </a:pPr>
            <a:r>
              <a:rPr lang="en-US" sz="2133" dirty="0">
                <a:solidFill>
                  <a:schemeClr val="tx1"/>
                </a:solidFill>
              </a:rPr>
              <a:t>Large downloads: all years</a:t>
            </a:r>
          </a:p>
          <a:p>
            <a:endParaRPr lang="en-US" sz="2133" dirty="0">
              <a:solidFill>
                <a:schemeClr val="tx1"/>
              </a:solidFill>
            </a:endParaRPr>
          </a:p>
          <a:p>
            <a:pPr marL="380990" indent="-380990">
              <a:buFont typeface="Arial" panose="020B0604020202020204" pitchFamily="34" charset="0"/>
              <a:buChar char="•"/>
            </a:pPr>
            <a:r>
              <a:rPr lang="en-US" sz="2133" dirty="0">
                <a:solidFill>
                  <a:schemeClr val="tx1"/>
                </a:solidFill>
              </a:rPr>
              <a:t>Data downloads: year by year</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390" name="Google Shape;390;p45"/>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a:solidFill>
                  <a:srgbClr val="D313AA"/>
                </a:solidFill>
                <a:latin typeface="Times New Roman"/>
                <a:ea typeface="Times New Roman"/>
                <a:cs typeface="Times New Roman"/>
                <a:sym typeface="Times New Roman"/>
              </a:rPr>
              <a:t>Data issue example</a:t>
            </a:r>
            <a:endParaRPr sz="2933" b="1">
              <a:solidFill>
                <a:srgbClr val="3530F4"/>
              </a:solidFill>
              <a:latin typeface="Lobster"/>
              <a:ea typeface="Lobster"/>
              <a:cs typeface="Lobster"/>
              <a:sym typeface="Lobster"/>
            </a:endParaRPr>
          </a:p>
        </p:txBody>
      </p:sp>
      <p:sp>
        <p:nvSpPr>
          <p:cNvPr id="391" name="Google Shape;391;p45"/>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392" name="Google Shape;392;p45"/>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rPr>
              <a:t>10</a:t>
            </a:r>
            <a:endParaRPr sz="2933" b="1" dirty="0">
              <a:solidFill>
                <a:schemeClr val="dk1"/>
              </a:solidFill>
              <a:latin typeface="Arial"/>
              <a:ea typeface="Arial"/>
              <a:cs typeface="Arial"/>
              <a:sym typeface="Arial"/>
            </a:endParaRPr>
          </a:p>
        </p:txBody>
      </p:sp>
      <p:pic>
        <p:nvPicPr>
          <p:cNvPr id="393" name="Google Shape;393;p45"/>
          <p:cNvPicPr preferRelativeResize="0"/>
          <p:nvPr/>
        </p:nvPicPr>
        <p:blipFill>
          <a:blip r:embed="rId4">
            <a:alphaModFix/>
          </a:blip>
          <a:stretch>
            <a:fillRect/>
          </a:stretch>
        </p:blipFill>
        <p:spPr>
          <a:xfrm>
            <a:off x="143333" y="2259101"/>
            <a:ext cx="6799643" cy="4481433"/>
          </a:xfrm>
          <a:prstGeom prst="rect">
            <a:avLst/>
          </a:prstGeom>
          <a:noFill/>
          <a:ln>
            <a:noFill/>
          </a:ln>
        </p:spPr>
      </p:pic>
      <p:pic>
        <p:nvPicPr>
          <p:cNvPr id="394" name="Google Shape;394;p45"/>
          <p:cNvPicPr preferRelativeResize="0"/>
          <p:nvPr/>
        </p:nvPicPr>
        <p:blipFill>
          <a:blip r:embed="rId5">
            <a:alphaModFix/>
          </a:blip>
          <a:stretch>
            <a:fillRect/>
          </a:stretch>
        </p:blipFill>
        <p:spPr>
          <a:xfrm>
            <a:off x="143334" y="871634"/>
            <a:ext cx="11929999" cy="1387463"/>
          </a:xfrm>
          <a:prstGeom prst="rect">
            <a:avLst/>
          </a:prstGeom>
          <a:noFill/>
          <a:ln>
            <a:noFill/>
          </a:ln>
        </p:spPr>
      </p:pic>
      <p:sp>
        <p:nvSpPr>
          <p:cNvPr id="395" name="Google Shape;395;p45"/>
          <p:cNvSpPr/>
          <p:nvPr/>
        </p:nvSpPr>
        <p:spPr>
          <a:xfrm>
            <a:off x="4183367" y="1268733"/>
            <a:ext cx="557200" cy="240000"/>
          </a:xfrm>
          <a:prstGeom prst="roundRect">
            <a:avLst>
              <a:gd name="adj" fmla="val 16667"/>
            </a:avLst>
          </a:prstGeom>
          <a:noFill/>
          <a:ln w="190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96" name="Google Shape;396;p45"/>
          <p:cNvSpPr/>
          <p:nvPr/>
        </p:nvSpPr>
        <p:spPr>
          <a:xfrm>
            <a:off x="186033" y="4283700"/>
            <a:ext cx="5206000" cy="240000"/>
          </a:xfrm>
          <a:prstGeom prst="roundRect">
            <a:avLst>
              <a:gd name="adj" fmla="val 16667"/>
            </a:avLst>
          </a:prstGeom>
          <a:noFill/>
          <a:ln w="190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sp>
        <p:nvSpPr>
          <p:cNvPr id="411" name="Google Shape;411;p47"/>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a:solidFill>
                  <a:srgbClr val="D313AA"/>
                </a:solidFill>
                <a:latin typeface="Times New Roman"/>
                <a:ea typeface="Times New Roman"/>
                <a:cs typeface="Times New Roman"/>
                <a:sym typeface="Times New Roman"/>
              </a:rPr>
              <a:t>High Fidelity </a:t>
            </a:r>
            <a:r>
              <a:rPr lang="fa-IR" sz="2933" b="1">
                <a:latin typeface="Times New Roman"/>
                <a:ea typeface="Times New Roman"/>
                <a:cs typeface="Times New Roman"/>
                <a:sym typeface="Times New Roman"/>
              </a:rPr>
              <a:t>vs.</a:t>
            </a:r>
            <a:r>
              <a:rPr lang="fa-IR" sz="2933" b="1">
                <a:solidFill>
                  <a:srgbClr val="D313AA"/>
                </a:solidFill>
                <a:latin typeface="Times New Roman"/>
                <a:ea typeface="Times New Roman"/>
                <a:cs typeface="Times New Roman"/>
                <a:sym typeface="Times New Roman"/>
              </a:rPr>
              <a:t> Low Fidelity </a:t>
            </a:r>
            <a:r>
              <a:rPr lang="fa-IR" sz="2933" b="1">
                <a:latin typeface="Times New Roman"/>
                <a:ea typeface="Times New Roman"/>
                <a:cs typeface="Times New Roman"/>
                <a:sym typeface="Times New Roman"/>
              </a:rPr>
              <a:t>|</a:t>
            </a:r>
            <a:r>
              <a:rPr lang="fa-IR" sz="2933" b="1">
                <a:solidFill>
                  <a:srgbClr val="D313AA"/>
                </a:solidFill>
                <a:latin typeface="Times New Roman"/>
                <a:ea typeface="Times New Roman"/>
                <a:cs typeface="Times New Roman"/>
                <a:sym typeface="Times New Roman"/>
              </a:rPr>
              <a:t> </a:t>
            </a:r>
            <a:r>
              <a:rPr lang="fa-IR" sz="2933" b="1">
                <a:solidFill>
                  <a:srgbClr val="0000FF"/>
                </a:solidFill>
                <a:latin typeface="Times New Roman"/>
                <a:ea typeface="Times New Roman"/>
                <a:cs typeface="Times New Roman"/>
                <a:sym typeface="Times New Roman"/>
              </a:rPr>
              <a:t>Question?</a:t>
            </a:r>
            <a:endParaRPr sz="2933" b="1">
              <a:solidFill>
                <a:srgbClr val="0000FF"/>
              </a:solidFill>
              <a:latin typeface="Lobster"/>
              <a:ea typeface="Lobster"/>
              <a:cs typeface="Lobster"/>
              <a:sym typeface="Lobster"/>
            </a:endParaRPr>
          </a:p>
        </p:txBody>
      </p:sp>
      <p:sp>
        <p:nvSpPr>
          <p:cNvPr id="412" name="Google Shape;412;p47"/>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13" name="Google Shape;413;p47"/>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rPr>
              <a:t>11</a:t>
            </a:r>
            <a:endParaRPr sz="2933" b="1" dirty="0">
              <a:solidFill>
                <a:schemeClr val="dk1"/>
              </a:solidFill>
              <a:latin typeface="Arial"/>
              <a:ea typeface="Arial"/>
              <a:cs typeface="Arial"/>
              <a:sym typeface="Arial"/>
            </a:endParaRPr>
          </a:p>
        </p:txBody>
      </p:sp>
      <p:pic>
        <p:nvPicPr>
          <p:cNvPr id="414" name="Google Shape;414;p47"/>
          <p:cNvPicPr preferRelativeResize="0"/>
          <p:nvPr/>
        </p:nvPicPr>
        <p:blipFill>
          <a:blip r:embed="rId4">
            <a:alphaModFix/>
          </a:blip>
          <a:stretch>
            <a:fillRect/>
          </a:stretch>
        </p:blipFill>
        <p:spPr>
          <a:xfrm>
            <a:off x="143334" y="871633"/>
            <a:ext cx="9219105" cy="5877467"/>
          </a:xfrm>
          <a:prstGeom prst="rect">
            <a:avLst/>
          </a:prstGeom>
          <a:noFill/>
          <a:ln>
            <a:noFill/>
          </a:ln>
        </p:spPr>
      </p:pic>
      <p:sp>
        <p:nvSpPr>
          <p:cNvPr id="415" name="Google Shape;415;p47"/>
          <p:cNvSpPr/>
          <p:nvPr/>
        </p:nvSpPr>
        <p:spPr>
          <a:xfrm>
            <a:off x="214300" y="1997400"/>
            <a:ext cx="1877600" cy="385600"/>
          </a:xfrm>
          <a:prstGeom prst="roundRect">
            <a:avLst>
              <a:gd name="adj" fmla="val 16667"/>
            </a:avLst>
          </a:prstGeom>
          <a:noFill/>
          <a:ln w="76200"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 name="Rectangle: Rounded Corners 4">
            <a:extLst>
              <a:ext uri="{FF2B5EF4-FFF2-40B4-BE49-F238E27FC236}">
                <a16:creationId xmlns:a16="http://schemas.microsoft.com/office/drawing/2014/main" id="{FA488F7B-79EB-3285-2A0D-CE89B9D5605C}"/>
              </a:ext>
            </a:extLst>
          </p:cNvPr>
          <p:cNvSpPr/>
          <p:nvPr/>
        </p:nvSpPr>
        <p:spPr>
          <a:xfrm>
            <a:off x="9558867" y="1896534"/>
            <a:ext cx="2418832" cy="2175933"/>
          </a:xfrm>
          <a:prstGeom prst="roundRect">
            <a:avLst/>
          </a:prstGeom>
          <a:solidFill>
            <a:srgbClr val="FFF0D1"/>
          </a:solidFill>
          <a:ln w="63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133" dirty="0">
                <a:solidFill>
                  <a:schemeClr val="tx1"/>
                </a:solidFill>
              </a:rPr>
              <a:t>Thanks, Talha.</a:t>
            </a:r>
          </a:p>
          <a:p>
            <a:endParaRPr lang="en-US" sz="2133" dirty="0">
              <a:solidFill>
                <a:schemeClr val="tx1"/>
              </a:solidFill>
            </a:endParaRPr>
          </a:p>
          <a:p>
            <a:r>
              <a:rPr lang="en-US" sz="2133" dirty="0">
                <a:solidFill>
                  <a:schemeClr val="tx1"/>
                </a:solidFill>
              </a:rPr>
              <a:t>Answer: </a:t>
            </a:r>
          </a:p>
          <a:p>
            <a:r>
              <a:rPr lang="en-US" sz="2133" dirty="0">
                <a:solidFill>
                  <a:schemeClr val="tx1"/>
                </a:solidFill>
              </a:rPr>
              <a:t>Low Fidelity</a:t>
            </a:r>
          </a:p>
          <a:p>
            <a:endParaRPr lang="en-US" sz="2133" dirty="0">
              <a:solidFill>
                <a:schemeClr val="tx1"/>
              </a:solidFill>
            </a:endParaRPr>
          </a:p>
          <a:p>
            <a:r>
              <a:rPr lang="en-US" sz="2133" dirty="0">
                <a:solidFill>
                  <a:schemeClr val="tx1"/>
                </a:solidFill>
              </a:rPr>
              <a:t>Reason: 1-min</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sp>
        <p:nvSpPr>
          <p:cNvPr id="421" name="Google Shape;421;p48"/>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dirty="0">
                <a:solidFill>
                  <a:srgbClr val="D313AA"/>
                </a:solidFill>
                <a:latin typeface="Times New Roman"/>
                <a:ea typeface="Times New Roman"/>
                <a:cs typeface="Times New Roman"/>
                <a:sym typeface="Times New Roman"/>
              </a:rPr>
              <a:t>Suggestion</a:t>
            </a:r>
            <a:r>
              <a:rPr lang="en-US" sz="2933" b="1" dirty="0">
                <a:solidFill>
                  <a:srgbClr val="D313AA"/>
                </a:solidFill>
                <a:latin typeface="Times New Roman"/>
                <a:ea typeface="Times New Roman"/>
                <a:cs typeface="Times New Roman"/>
                <a:sym typeface="Times New Roman"/>
              </a:rPr>
              <a:t>s</a:t>
            </a:r>
            <a:endParaRPr sz="2933" b="1" dirty="0">
              <a:solidFill>
                <a:srgbClr val="3530F4"/>
              </a:solidFill>
              <a:latin typeface="Lobster"/>
              <a:ea typeface="Lobster"/>
              <a:cs typeface="Lobster"/>
              <a:sym typeface="Lobster"/>
            </a:endParaRPr>
          </a:p>
        </p:txBody>
      </p:sp>
      <p:sp>
        <p:nvSpPr>
          <p:cNvPr id="422" name="Google Shape;422;p48"/>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23" name="Google Shape;423;p48"/>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rPr>
              <a:t>12</a:t>
            </a:r>
            <a:endParaRPr sz="2933" b="1" dirty="0">
              <a:solidFill>
                <a:schemeClr val="dk1"/>
              </a:solidFill>
              <a:latin typeface="Arial"/>
              <a:ea typeface="Arial"/>
              <a:cs typeface="Arial"/>
              <a:sym typeface="Arial"/>
            </a:endParaRPr>
          </a:p>
        </p:txBody>
      </p:sp>
      <p:pic>
        <p:nvPicPr>
          <p:cNvPr id="424" name="Google Shape;424;p48"/>
          <p:cNvPicPr preferRelativeResize="0"/>
          <p:nvPr/>
        </p:nvPicPr>
        <p:blipFill>
          <a:blip r:embed="rId4">
            <a:alphaModFix/>
          </a:blip>
          <a:stretch>
            <a:fillRect/>
          </a:stretch>
        </p:blipFill>
        <p:spPr>
          <a:xfrm>
            <a:off x="143332" y="1711017"/>
            <a:ext cx="5029067" cy="1868217"/>
          </a:xfrm>
          <a:prstGeom prst="rect">
            <a:avLst/>
          </a:prstGeom>
          <a:noFill/>
          <a:ln>
            <a:noFill/>
          </a:ln>
        </p:spPr>
      </p:pic>
      <p:sp>
        <p:nvSpPr>
          <p:cNvPr id="425" name="Google Shape;425;p48"/>
          <p:cNvSpPr/>
          <p:nvPr/>
        </p:nvSpPr>
        <p:spPr>
          <a:xfrm>
            <a:off x="5274733" y="1566334"/>
            <a:ext cx="6578600" cy="1868217"/>
          </a:xfrm>
          <a:prstGeom prst="roundRect">
            <a:avLst>
              <a:gd name="adj" fmla="val 16667"/>
            </a:avLst>
          </a:prstGeom>
          <a:solidFill>
            <a:srgbClr val="FFF0D1"/>
          </a:solidFill>
          <a:ln w="63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marL="567252" indent="-380990">
              <a:buSzPts val="1400"/>
              <a:buFont typeface="Arial" panose="020B0604020202020204" pitchFamily="34" charset="0"/>
              <a:buChar char="•"/>
            </a:pPr>
            <a:r>
              <a:rPr lang="fa-IR" sz="1600" dirty="0"/>
              <a:t>Improve </a:t>
            </a:r>
            <a:r>
              <a:rPr lang="en-US" sz="1600" dirty="0"/>
              <a:t>the </a:t>
            </a:r>
            <a:r>
              <a:rPr lang="fa-IR" sz="1600" dirty="0"/>
              <a:t>model </a:t>
            </a:r>
            <a:r>
              <a:rPr lang="en-US" sz="1600" dirty="0"/>
              <a:t>including</a:t>
            </a:r>
            <a:r>
              <a:rPr lang="fa-IR" sz="1600" dirty="0"/>
              <a:t> adjustments of input parameters.</a:t>
            </a:r>
            <a:endParaRPr sz="1600" dirty="0"/>
          </a:p>
          <a:p>
            <a:pPr marL="990575" indent="-380990">
              <a:buFont typeface="Arial" panose="020B0604020202020204" pitchFamily="34" charset="0"/>
              <a:buChar char="•"/>
            </a:pPr>
            <a:endParaRPr sz="1600" dirty="0"/>
          </a:p>
          <a:p>
            <a:pPr marL="567252" indent="-380990">
              <a:buSzPts val="1400"/>
              <a:buFont typeface="Arial" panose="020B0604020202020204" pitchFamily="34" charset="0"/>
              <a:buChar char="•"/>
            </a:pPr>
            <a:r>
              <a:rPr lang="fa-IR" sz="1600" dirty="0"/>
              <a:t>Increased time history cadence</a:t>
            </a:r>
            <a:endParaRPr sz="1600" dirty="0"/>
          </a:p>
          <a:p>
            <a:pPr marL="990575" indent="-380990">
              <a:buFont typeface="Arial" panose="020B0604020202020204" pitchFamily="34" charset="0"/>
              <a:buChar char="•"/>
            </a:pPr>
            <a:endParaRPr sz="1600" dirty="0"/>
          </a:p>
          <a:p>
            <a:pPr marL="567252" indent="-380990">
              <a:buSzPts val="1400"/>
              <a:buFont typeface="Arial" panose="020B0604020202020204" pitchFamily="34" charset="0"/>
              <a:buChar char="•"/>
            </a:pPr>
            <a:r>
              <a:rPr lang="fa-IR" sz="1600" dirty="0"/>
              <a:t>Comparison to additional time series techniques</a:t>
            </a:r>
            <a:endParaRPr sz="1600" dirty="0"/>
          </a:p>
          <a:p>
            <a:pPr marL="990575" indent="-380990">
              <a:buFont typeface="Arial" panose="020B0604020202020204" pitchFamily="34" charset="0"/>
              <a:buChar char="•"/>
            </a:pPr>
            <a:endParaRPr sz="1600" dirty="0"/>
          </a:p>
          <a:p>
            <a:pPr marL="567252" indent="-380990">
              <a:buSzPts val="1400"/>
              <a:buFont typeface="Arial" panose="020B0604020202020204" pitchFamily="34" charset="0"/>
              <a:buChar char="•"/>
            </a:pPr>
            <a:r>
              <a:rPr lang="fa-IR" sz="1600" dirty="0"/>
              <a:t>More ground station</a:t>
            </a:r>
            <a:endParaRPr sz="1600" dirty="0"/>
          </a:p>
        </p:txBody>
      </p:sp>
      <p:pic>
        <p:nvPicPr>
          <p:cNvPr id="426" name="Google Shape;426;p48"/>
          <p:cNvPicPr preferRelativeResize="0"/>
          <p:nvPr/>
        </p:nvPicPr>
        <p:blipFill>
          <a:blip r:embed="rId5">
            <a:alphaModFix/>
          </a:blip>
          <a:stretch>
            <a:fillRect/>
          </a:stretch>
        </p:blipFill>
        <p:spPr>
          <a:xfrm>
            <a:off x="143333" y="4978400"/>
            <a:ext cx="5580135" cy="1364000"/>
          </a:xfrm>
          <a:prstGeom prst="rect">
            <a:avLst/>
          </a:prstGeom>
          <a:noFill/>
          <a:ln>
            <a:noFill/>
          </a:ln>
        </p:spPr>
      </p:pic>
      <p:sp>
        <p:nvSpPr>
          <p:cNvPr id="427" name="Google Shape;427;p48"/>
          <p:cNvSpPr/>
          <p:nvPr/>
        </p:nvSpPr>
        <p:spPr>
          <a:xfrm>
            <a:off x="6899733" y="5089734"/>
            <a:ext cx="4348800" cy="938533"/>
          </a:xfrm>
          <a:prstGeom prst="roundRect">
            <a:avLst>
              <a:gd name="adj" fmla="val 16667"/>
            </a:avLst>
          </a:prstGeom>
          <a:solidFill>
            <a:srgbClr val="FFF0D1"/>
          </a:solidFill>
          <a:ln w="63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marL="567252" indent="-380990">
              <a:buSzPts val="1400"/>
              <a:buFont typeface="Arial" panose="020B0604020202020204" pitchFamily="34" charset="0"/>
              <a:buChar char="•"/>
            </a:pPr>
            <a:r>
              <a:rPr lang="fa-IR" sz="1600" dirty="0"/>
              <a:t>Hyper-parameter tuning process</a:t>
            </a:r>
            <a:endParaRPr sz="1600" dirty="0"/>
          </a:p>
          <a:p>
            <a:pPr marL="609585"/>
            <a:endParaRPr sz="1600" dirty="0"/>
          </a:p>
          <a:p>
            <a:pPr marL="567252" indent="-380990">
              <a:buSzPts val="1400"/>
              <a:buFont typeface="Arial" panose="020B0604020202020204" pitchFamily="34" charset="0"/>
              <a:buChar char="•"/>
            </a:pPr>
            <a:r>
              <a:rPr lang="fa-IR" sz="1600" dirty="0"/>
              <a:t>Real</a:t>
            </a:r>
            <a:r>
              <a:rPr lang="en-US" sz="1600" dirty="0"/>
              <a:t>-</a:t>
            </a:r>
            <a:r>
              <a:rPr lang="fa-IR" sz="1600" dirty="0"/>
              <a:t>time forecasting</a:t>
            </a:r>
            <a:endParaRPr sz="1600"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32"/>
        <p:cNvGrpSpPr/>
        <p:nvPr/>
      </p:nvGrpSpPr>
      <p:grpSpPr>
        <a:xfrm>
          <a:off x="0" y="0"/>
          <a:ext cx="0" cy="0"/>
          <a:chOff x="0" y="0"/>
          <a:chExt cx="0" cy="0"/>
        </a:xfrm>
      </p:grpSpPr>
      <p:sp>
        <p:nvSpPr>
          <p:cNvPr id="433" name="Google Shape;433;p49"/>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dirty="0">
                <a:solidFill>
                  <a:srgbClr val="D313AA"/>
                </a:solidFill>
                <a:latin typeface="Times New Roman"/>
                <a:ea typeface="Times New Roman"/>
                <a:cs typeface="Times New Roman"/>
                <a:sym typeface="Times New Roman"/>
              </a:rPr>
              <a:t>My Suggestion</a:t>
            </a:r>
            <a:r>
              <a:rPr lang="en-US" sz="2933" b="1" dirty="0">
                <a:solidFill>
                  <a:srgbClr val="D313AA"/>
                </a:solidFill>
                <a:latin typeface="Times New Roman"/>
                <a:ea typeface="Times New Roman"/>
                <a:cs typeface="Times New Roman"/>
                <a:sym typeface="Times New Roman"/>
              </a:rPr>
              <a:t>s</a:t>
            </a:r>
            <a:endParaRPr sz="2933" b="1" dirty="0">
              <a:solidFill>
                <a:srgbClr val="3530F4"/>
              </a:solidFill>
              <a:latin typeface="Lobster"/>
              <a:ea typeface="Lobster"/>
              <a:cs typeface="Lobster"/>
              <a:sym typeface="Lobster"/>
            </a:endParaRPr>
          </a:p>
        </p:txBody>
      </p:sp>
      <p:sp>
        <p:nvSpPr>
          <p:cNvPr id="434" name="Google Shape;434;p49"/>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35" name="Google Shape;435;p49"/>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rPr>
              <a:t>13</a:t>
            </a:r>
            <a:endParaRPr sz="2933" b="1" dirty="0">
              <a:solidFill>
                <a:schemeClr val="dk1"/>
              </a:solidFill>
              <a:latin typeface="Arial"/>
              <a:ea typeface="Arial"/>
              <a:cs typeface="Arial"/>
              <a:sym typeface="Arial"/>
            </a:endParaRPr>
          </a:p>
        </p:txBody>
      </p:sp>
      <p:sp>
        <p:nvSpPr>
          <p:cNvPr id="2" name="TextBox 1">
            <a:extLst>
              <a:ext uri="{FF2B5EF4-FFF2-40B4-BE49-F238E27FC236}">
                <a16:creationId xmlns:a16="http://schemas.microsoft.com/office/drawing/2014/main" id="{663B02E3-D535-A4CC-165A-E4ADFE5EE53B}"/>
              </a:ext>
            </a:extLst>
          </p:cNvPr>
          <p:cNvSpPr txBox="1"/>
          <p:nvPr/>
        </p:nvSpPr>
        <p:spPr>
          <a:xfrm>
            <a:off x="143333" y="1752600"/>
            <a:ext cx="7070333" cy="3539046"/>
          </a:xfrm>
          <a:prstGeom prst="rect">
            <a:avLst/>
          </a:prstGeom>
          <a:noFill/>
        </p:spPr>
        <p:txBody>
          <a:bodyPr wrap="none" rtlCol="0">
            <a:spAutoFit/>
          </a:bodyPr>
          <a:lstStyle/>
          <a:p>
            <a:pPr marL="567252" indent="-380990">
              <a:buSzPts val="1400"/>
              <a:buFont typeface="Arial" panose="020B0604020202020204" pitchFamily="34" charset="0"/>
              <a:buChar char="•"/>
            </a:pPr>
            <a:r>
              <a:rPr lang="en-US" sz="3733" dirty="0">
                <a:solidFill>
                  <a:schemeClr val="dk1"/>
                </a:solidFill>
              </a:rPr>
              <a:t>Hyper-parameter tuning process</a:t>
            </a:r>
          </a:p>
          <a:p>
            <a:pPr marL="609585"/>
            <a:endParaRPr lang="en-US" sz="3733" dirty="0"/>
          </a:p>
          <a:p>
            <a:pPr marL="567252" indent="-380990">
              <a:buSzPts val="1400"/>
              <a:buFont typeface="Arial" panose="020B0604020202020204" pitchFamily="34" charset="0"/>
              <a:buChar char="•"/>
            </a:pPr>
            <a:r>
              <a:rPr lang="en-US" sz="3733" dirty="0"/>
              <a:t>ARIMA</a:t>
            </a:r>
          </a:p>
          <a:p>
            <a:pPr marL="990575" indent="-380990">
              <a:buFont typeface="Arial" panose="020B0604020202020204" pitchFamily="34" charset="0"/>
              <a:buChar char="•"/>
            </a:pPr>
            <a:endParaRPr lang="en-US" sz="3733" dirty="0"/>
          </a:p>
          <a:p>
            <a:pPr marL="567252" indent="-380990">
              <a:buSzPts val="1400"/>
              <a:buFont typeface="Arial" panose="020B0604020202020204" pitchFamily="34" charset="0"/>
              <a:buChar char="•"/>
            </a:pPr>
            <a:r>
              <a:rPr lang="en-US" sz="3733" dirty="0"/>
              <a:t>Other DL models</a:t>
            </a:r>
          </a:p>
          <a:p>
            <a:endParaRPr lang="en-US" sz="3733"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sp>
        <p:nvSpPr>
          <p:cNvPr id="442" name="Google Shape;442;p50"/>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ea typeface="Times New Roman"/>
                <a:cs typeface="Times New Roman"/>
                <a:sym typeface="Times New Roman"/>
              </a:rPr>
              <a:t>Final data</a:t>
            </a:r>
            <a:r>
              <a:rPr lang="en-US" sz="2933" b="1" dirty="0">
                <a:latin typeface="Times New Roman"/>
                <a:ea typeface="Times New Roman"/>
                <a:cs typeface="Times New Roman"/>
                <a:sym typeface="Times New Roman"/>
              </a:rPr>
              <a:t> | </a:t>
            </a:r>
            <a:r>
              <a:rPr lang="en-US" sz="2933" b="1" dirty="0">
                <a:solidFill>
                  <a:srgbClr val="2626FA"/>
                </a:solidFill>
                <a:latin typeface="Times New Roman"/>
                <a:ea typeface="Times New Roman"/>
                <a:cs typeface="Times New Roman"/>
                <a:sym typeface="Times New Roman"/>
              </a:rPr>
              <a:t>Responses?</a:t>
            </a:r>
            <a:endParaRPr sz="2933" b="1" dirty="0">
              <a:solidFill>
                <a:srgbClr val="2626FA"/>
              </a:solidFill>
              <a:latin typeface="Lobster"/>
              <a:ea typeface="Lobster"/>
              <a:cs typeface="Lobster"/>
              <a:sym typeface="Lobster"/>
            </a:endParaRPr>
          </a:p>
        </p:txBody>
      </p:sp>
      <p:sp>
        <p:nvSpPr>
          <p:cNvPr id="443" name="Google Shape;443;p50"/>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44" name="Google Shape;444;p50"/>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rPr>
              <a:t>14</a:t>
            </a:r>
            <a:endParaRPr sz="2933" b="1" dirty="0">
              <a:solidFill>
                <a:schemeClr val="dk1"/>
              </a:solidFill>
              <a:latin typeface="Arial"/>
              <a:ea typeface="Arial"/>
              <a:cs typeface="Arial"/>
              <a:sym typeface="Arial"/>
            </a:endParaRPr>
          </a:p>
        </p:txBody>
      </p:sp>
      <p:pic>
        <p:nvPicPr>
          <p:cNvPr id="3" name="Picture 2">
            <a:extLst>
              <a:ext uri="{FF2B5EF4-FFF2-40B4-BE49-F238E27FC236}">
                <a16:creationId xmlns:a16="http://schemas.microsoft.com/office/drawing/2014/main" id="{4527FD31-28D5-0FC1-2E71-444AB532E644}"/>
              </a:ext>
            </a:extLst>
          </p:cNvPr>
          <p:cNvPicPr>
            <a:picLocks noChangeAspect="1"/>
          </p:cNvPicPr>
          <p:nvPr/>
        </p:nvPicPr>
        <p:blipFill>
          <a:blip r:embed="rId4"/>
          <a:stretch>
            <a:fillRect/>
          </a:stretch>
        </p:blipFill>
        <p:spPr>
          <a:xfrm>
            <a:off x="143332" y="1208616"/>
            <a:ext cx="11847584" cy="598645"/>
          </a:xfrm>
          <a:prstGeom prst="rect">
            <a:avLst/>
          </a:prstGeom>
        </p:spPr>
      </p:pic>
      <p:pic>
        <p:nvPicPr>
          <p:cNvPr id="5" name="Picture 4">
            <a:extLst>
              <a:ext uri="{FF2B5EF4-FFF2-40B4-BE49-F238E27FC236}">
                <a16:creationId xmlns:a16="http://schemas.microsoft.com/office/drawing/2014/main" id="{DF844AFD-8866-2873-C946-AA3C43037BBD}"/>
              </a:ext>
            </a:extLst>
          </p:cNvPr>
          <p:cNvPicPr>
            <a:picLocks noChangeAspect="1"/>
          </p:cNvPicPr>
          <p:nvPr/>
        </p:nvPicPr>
        <p:blipFill>
          <a:blip r:embed="rId5"/>
          <a:stretch>
            <a:fillRect/>
          </a:stretch>
        </p:blipFill>
        <p:spPr>
          <a:xfrm>
            <a:off x="143333" y="2584373"/>
            <a:ext cx="11930000" cy="1652952"/>
          </a:xfrm>
          <a:prstGeom prst="rect">
            <a:avLst/>
          </a:prstGeom>
        </p:spPr>
      </p:pic>
      <p:pic>
        <p:nvPicPr>
          <p:cNvPr id="7" name="Picture 6">
            <a:extLst>
              <a:ext uri="{FF2B5EF4-FFF2-40B4-BE49-F238E27FC236}">
                <a16:creationId xmlns:a16="http://schemas.microsoft.com/office/drawing/2014/main" id="{3AD56F00-C049-6741-A17E-A9F63AA15AF6}"/>
              </a:ext>
            </a:extLst>
          </p:cNvPr>
          <p:cNvPicPr>
            <a:picLocks noChangeAspect="1"/>
          </p:cNvPicPr>
          <p:nvPr/>
        </p:nvPicPr>
        <p:blipFill>
          <a:blip r:embed="rId6"/>
          <a:stretch>
            <a:fillRect/>
          </a:stretch>
        </p:blipFill>
        <p:spPr>
          <a:xfrm>
            <a:off x="118668" y="4813892"/>
            <a:ext cx="11954665" cy="1638457"/>
          </a:xfrm>
          <a:prstGeom prst="rect">
            <a:avLst/>
          </a:prstGeom>
        </p:spPr>
      </p:pic>
      <p:sp>
        <p:nvSpPr>
          <p:cNvPr id="8" name="Rectangle: Rounded Corners 7">
            <a:extLst>
              <a:ext uri="{FF2B5EF4-FFF2-40B4-BE49-F238E27FC236}">
                <a16:creationId xmlns:a16="http://schemas.microsoft.com/office/drawing/2014/main" id="{D8E8E016-6AF0-4846-8FD2-09767F0A7315}"/>
              </a:ext>
            </a:extLst>
          </p:cNvPr>
          <p:cNvSpPr/>
          <p:nvPr/>
        </p:nvSpPr>
        <p:spPr>
          <a:xfrm>
            <a:off x="10676467" y="1355546"/>
            <a:ext cx="1024467" cy="337788"/>
          </a:xfrm>
          <a:prstGeom prst="round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0" name="Rectangle: Rounded Corners 9">
            <a:extLst>
              <a:ext uri="{FF2B5EF4-FFF2-40B4-BE49-F238E27FC236}">
                <a16:creationId xmlns:a16="http://schemas.microsoft.com/office/drawing/2014/main" id="{BFB34D37-B5E0-C6FB-2984-647FF4E2378D}"/>
              </a:ext>
            </a:extLst>
          </p:cNvPr>
          <p:cNvSpPr/>
          <p:nvPr/>
        </p:nvSpPr>
        <p:spPr>
          <a:xfrm>
            <a:off x="11446933" y="3064596"/>
            <a:ext cx="626399" cy="245872"/>
          </a:xfrm>
          <a:prstGeom prst="round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1" name="Rectangle: Rounded Corners 10">
            <a:extLst>
              <a:ext uri="{FF2B5EF4-FFF2-40B4-BE49-F238E27FC236}">
                <a16:creationId xmlns:a16="http://schemas.microsoft.com/office/drawing/2014/main" id="{1468F34B-4AAB-3C53-5924-E6D7A9AEC1A7}"/>
              </a:ext>
            </a:extLst>
          </p:cNvPr>
          <p:cNvSpPr/>
          <p:nvPr/>
        </p:nvSpPr>
        <p:spPr>
          <a:xfrm>
            <a:off x="11463866" y="5350596"/>
            <a:ext cx="626399" cy="245872"/>
          </a:xfrm>
          <a:prstGeom prst="round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93"/>
        <p:cNvGrpSpPr/>
        <p:nvPr/>
      </p:nvGrpSpPr>
      <p:grpSpPr>
        <a:xfrm>
          <a:off x="0" y="0"/>
          <a:ext cx="0" cy="0"/>
          <a:chOff x="0" y="0"/>
          <a:chExt cx="0" cy="0"/>
        </a:xfrm>
      </p:grpSpPr>
      <p:sp useBgFill="1">
        <p:nvSpPr>
          <p:cNvPr id="299" name="Rectangle 298">
            <a:extLst>
              <a:ext uri="{FF2B5EF4-FFF2-40B4-BE49-F238E27FC236}">
                <a16:creationId xmlns:a16="http://schemas.microsoft.com/office/drawing/2014/main" id="{06DA9DF9-31F7-4056-B42E-878CC9241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4" name="Google Shape;294;p36"/>
          <p:cNvSpPr txBox="1"/>
          <p:nvPr/>
        </p:nvSpPr>
        <p:spPr>
          <a:xfrm>
            <a:off x="643468" y="643467"/>
            <a:ext cx="4620584" cy="4567137"/>
          </a:xfrm>
          <a:prstGeom prst="rect">
            <a:avLst/>
          </a:prstGeom>
        </p:spPr>
        <p:txBody>
          <a:bodyPr spcFirstLastPara="1" vert="horz" lIns="91440" tIns="45720" rIns="91440" bIns="45720" rtlCol="0" anchor="b" anchorCtr="0">
            <a:normAutofit/>
          </a:bodyPr>
          <a:lstStyle/>
          <a:p>
            <a:pPr>
              <a:lnSpc>
                <a:spcPct val="90000"/>
              </a:lnSpc>
              <a:spcBef>
                <a:spcPct val="0"/>
              </a:spcBef>
              <a:spcAft>
                <a:spcPts val="600"/>
              </a:spcAft>
              <a:buClr>
                <a:srgbClr val="D313AA"/>
              </a:buClr>
              <a:buSzPts val="3600"/>
            </a:pPr>
            <a:r>
              <a:rPr lang="en-US" sz="4400" b="1">
                <a:latin typeface="+mj-lt"/>
                <a:ea typeface="+mj-ea"/>
                <a:cs typeface="+mj-cs"/>
                <a:sym typeface="Times New Roman"/>
              </a:rPr>
              <a:t>Weekly Report 8</a:t>
            </a:r>
            <a:endParaRPr lang="en-US" sz="4400" b="1">
              <a:latin typeface="+mj-lt"/>
              <a:ea typeface="+mj-ea"/>
              <a:cs typeface="+mj-cs"/>
              <a:sym typeface="Lobster"/>
            </a:endParaRPr>
          </a:p>
          <a:p>
            <a:pPr>
              <a:lnSpc>
                <a:spcPct val="90000"/>
              </a:lnSpc>
              <a:spcBef>
                <a:spcPct val="0"/>
              </a:spcBef>
              <a:spcAft>
                <a:spcPts val="600"/>
              </a:spcAft>
              <a:buClr>
                <a:srgbClr val="D313AA"/>
              </a:buClr>
              <a:buSzPts val="3600"/>
            </a:pPr>
            <a:endParaRPr lang="en-US" sz="4400" b="1">
              <a:latin typeface="+mj-lt"/>
              <a:ea typeface="+mj-ea"/>
              <a:cs typeface="+mj-cs"/>
              <a:sym typeface="Times New Roman"/>
            </a:endParaRPr>
          </a:p>
          <a:p>
            <a:pPr>
              <a:lnSpc>
                <a:spcPct val="90000"/>
              </a:lnSpc>
              <a:spcBef>
                <a:spcPct val="0"/>
              </a:spcBef>
              <a:spcAft>
                <a:spcPts val="600"/>
              </a:spcAft>
              <a:buClr>
                <a:srgbClr val="D313AA"/>
              </a:buClr>
              <a:buSzPts val="3600"/>
            </a:pPr>
            <a:r>
              <a:rPr lang="en-US" sz="4400" b="1">
                <a:latin typeface="+mj-lt"/>
                <a:ea typeface="+mj-ea"/>
                <a:cs typeface="+mj-cs"/>
                <a:sym typeface="Times New Roman"/>
              </a:rPr>
              <a:t>07/13/2023</a:t>
            </a:r>
          </a:p>
        </p:txBody>
      </p:sp>
      <p:pic>
        <p:nvPicPr>
          <p:cNvPr id="3" name="Picture 2" descr="A blue background with white text&#10;&#10;Description automatically generated">
            <a:extLst>
              <a:ext uri="{FF2B5EF4-FFF2-40B4-BE49-F238E27FC236}">
                <a16:creationId xmlns:a16="http://schemas.microsoft.com/office/drawing/2014/main" id="{230A0B17-E31F-0C0C-6DA2-A8CD28A4104A}"/>
              </a:ext>
            </a:extLst>
          </p:cNvPr>
          <p:cNvPicPr>
            <a:picLocks noChangeAspect="1"/>
          </p:cNvPicPr>
          <p:nvPr/>
        </p:nvPicPr>
        <p:blipFill rotWithShape="1">
          <a:blip r:embed="rId3">
            <a:extLst>
              <a:ext uri="{28A0092B-C50C-407E-A947-70E740481C1C}">
                <a14:useLocalDpi xmlns:a14="http://schemas.microsoft.com/office/drawing/2010/main" val="0"/>
              </a:ext>
            </a:extLst>
          </a:blip>
          <a:srcRect l="6601" r="6452"/>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1700283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16"/>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a:solidFill>
                  <a:srgbClr val="D313AA"/>
                </a:solidFill>
                <a:latin typeface="Times New Roman"/>
                <a:ea typeface="Times New Roman"/>
                <a:cs typeface="Times New Roman"/>
                <a:sym typeface="Times New Roman"/>
              </a:rPr>
              <a:t>System Set-up </a:t>
            </a:r>
            <a:r>
              <a:rPr lang="fa-IR" sz="2933" b="1">
                <a:latin typeface="Times New Roman"/>
                <a:ea typeface="Times New Roman"/>
                <a:cs typeface="Times New Roman"/>
                <a:sym typeface="Times New Roman"/>
              </a:rPr>
              <a:t>and</a:t>
            </a:r>
            <a:r>
              <a:rPr lang="fa-IR" sz="2933" b="1">
                <a:solidFill>
                  <a:srgbClr val="D313AA"/>
                </a:solidFill>
                <a:latin typeface="Times New Roman"/>
                <a:ea typeface="Times New Roman"/>
                <a:cs typeface="Times New Roman"/>
                <a:sym typeface="Times New Roman"/>
              </a:rPr>
              <a:t> Files Management</a:t>
            </a:r>
            <a:endParaRPr sz="2933" b="1">
              <a:solidFill>
                <a:srgbClr val="3530F4"/>
              </a:solidFill>
              <a:latin typeface="Lobster"/>
              <a:ea typeface="Lobster"/>
              <a:cs typeface="Lobster"/>
              <a:sym typeface="Lobster"/>
            </a:endParaRPr>
          </a:p>
        </p:txBody>
      </p:sp>
      <p:sp>
        <p:nvSpPr>
          <p:cNvPr id="113" name="Google Shape;113;p16"/>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114" name="Google Shape;114;p16"/>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fa-IR" sz="2933" b="1">
                <a:solidFill>
                  <a:schemeClr val="dk1"/>
                </a:solidFill>
              </a:rPr>
              <a:t>2</a:t>
            </a:r>
            <a:endParaRPr sz="2933" b="1">
              <a:solidFill>
                <a:schemeClr val="dk1"/>
              </a:solidFill>
              <a:latin typeface="Arial"/>
              <a:ea typeface="Arial"/>
              <a:cs typeface="Arial"/>
              <a:sym typeface="Arial"/>
            </a:endParaRPr>
          </a:p>
        </p:txBody>
      </p:sp>
      <p:pic>
        <p:nvPicPr>
          <p:cNvPr id="115" name="Google Shape;115;p16"/>
          <p:cNvPicPr preferRelativeResize="0"/>
          <p:nvPr/>
        </p:nvPicPr>
        <p:blipFill>
          <a:blip r:embed="rId4">
            <a:alphaModFix/>
          </a:blip>
          <a:stretch>
            <a:fillRect/>
          </a:stretch>
        </p:blipFill>
        <p:spPr>
          <a:xfrm>
            <a:off x="143333" y="1257648"/>
            <a:ext cx="11930000" cy="5457128"/>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sp>
        <p:nvSpPr>
          <p:cNvPr id="442" name="Google Shape;442;p50"/>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ea typeface="Times New Roman"/>
                <a:cs typeface="Times New Roman"/>
                <a:sym typeface="Times New Roman"/>
              </a:rPr>
              <a:t>Final data</a:t>
            </a:r>
            <a:r>
              <a:rPr lang="en-US" sz="2933" b="1" dirty="0">
                <a:latin typeface="Times New Roman"/>
                <a:ea typeface="Times New Roman"/>
                <a:cs typeface="Times New Roman"/>
                <a:sym typeface="Times New Roman"/>
              </a:rPr>
              <a:t> | </a:t>
            </a:r>
            <a:r>
              <a:rPr lang="en-US" sz="2933" b="1" dirty="0">
                <a:solidFill>
                  <a:srgbClr val="2626FA"/>
                </a:solidFill>
                <a:latin typeface="Times New Roman"/>
                <a:cs typeface="Times New Roman"/>
                <a:sym typeface="Times New Roman"/>
              </a:rPr>
              <a:t>2</a:t>
            </a:r>
            <a:r>
              <a:rPr lang="en-US" sz="2933" b="1" dirty="0">
                <a:latin typeface="Times New Roman"/>
                <a:ea typeface="Times New Roman"/>
                <a:cs typeface="Times New Roman"/>
                <a:sym typeface="Times New Roman"/>
              </a:rPr>
              <a:t> </a:t>
            </a:r>
            <a:r>
              <a:rPr lang="en-US" sz="2933" b="1" dirty="0">
                <a:solidFill>
                  <a:srgbClr val="2626FA"/>
                </a:solidFill>
                <a:latin typeface="Times New Roman"/>
                <a:ea typeface="Times New Roman"/>
                <a:cs typeface="Times New Roman"/>
                <a:sym typeface="Times New Roman"/>
              </a:rPr>
              <a:t>Responses</a:t>
            </a:r>
            <a:endParaRPr sz="2933" b="1" dirty="0">
              <a:solidFill>
                <a:srgbClr val="2626FA"/>
              </a:solidFill>
              <a:latin typeface="Lobster"/>
              <a:ea typeface="Lobster"/>
              <a:cs typeface="Lobster"/>
              <a:sym typeface="Lobster"/>
            </a:endParaRPr>
          </a:p>
        </p:txBody>
      </p:sp>
      <p:sp>
        <p:nvSpPr>
          <p:cNvPr id="443" name="Google Shape;443;p50"/>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44" name="Google Shape;444;p50"/>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rPr>
              <a:t>1</a:t>
            </a:r>
            <a:endParaRPr sz="2933" b="1" dirty="0">
              <a:solidFill>
                <a:schemeClr val="dk1"/>
              </a:solidFill>
              <a:latin typeface="Arial"/>
              <a:ea typeface="Arial"/>
              <a:cs typeface="Arial"/>
              <a:sym typeface="Arial"/>
            </a:endParaRPr>
          </a:p>
        </p:txBody>
      </p:sp>
      <p:pic>
        <p:nvPicPr>
          <p:cNvPr id="9" name="Picture 8">
            <a:extLst>
              <a:ext uri="{FF2B5EF4-FFF2-40B4-BE49-F238E27FC236}">
                <a16:creationId xmlns:a16="http://schemas.microsoft.com/office/drawing/2014/main" id="{CAD3E428-7285-C973-0BAD-69BD78C0C7A6}"/>
              </a:ext>
            </a:extLst>
          </p:cNvPr>
          <p:cNvPicPr>
            <a:picLocks noChangeAspect="1"/>
          </p:cNvPicPr>
          <p:nvPr/>
        </p:nvPicPr>
        <p:blipFill>
          <a:blip r:embed="rId4"/>
          <a:stretch>
            <a:fillRect/>
          </a:stretch>
        </p:blipFill>
        <p:spPr>
          <a:xfrm>
            <a:off x="143330" y="3113081"/>
            <a:ext cx="11930001" cy="3629019"/>
          </a:xfrm>
          <a:prstGeom prst="rect">
            <a:avLst/>
          </a:prstGeom>
        </p:spPr>
      </p:pic>
      <p:sp>
        <p:nvSpPr>
          <p:cNvPr id="12" name="Google Shape;427;p48">
            <a:extLst>
              <a:ext uri="{FF2B5EF4-FFF2-40B4-BE49-F238E27FC236}">
                <a16:creationId xmlns:a16="http://schemas.microsoft.com/office/drawing/2014/main" id="{7479935D-1A3B-C4A7-7511-894F89AF7E1B}"/>
              </a:ext>
            </a:extLst>
          </p:cNvPr>
          <p:cNvSpPr/>
          <p:nvPr/>
        </p:nvSpPr>
        <p:spPr>
          <a:xfrm>
            <a:off x="143329" y="1220314"/>
            <a:ext cx="3624715" cy="938533"/>
          </a:xfrm>
          <a:prstGeom prst="roundRect">
            <a:avLst>
              <a:gd name="adj" fmla="val 16667"/>
            </a:avLst>
          </a:prstGeom>
          <a:solidFill>
            <a:srgbClr val="FFF0D1"/>
          </a:solidFill>
          <a:ln w="63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marL="567252" indent="-380990">
              <a:buSzPts val="1400"/>
              <a:buFont typeface="Arial" panose="020B0604020202020204" pitchFamily="34" charset="0"/>
              <a:buChar char="•"/>
            </a:pPr>
            <a:r>
              <a:rPr lang="en-US" sz="1600" dirty="0"/>
              <a:t>multi-class classifications</a:t>
            </a:r>
          </a:p>
          <a:p>
            <a:pPr marL="609585"/>
            <a:endParaRPr sz="1600" dirty="0"/>
          </a:p>
          <a:p>
            <a:pPr marL="567252" indent="-380990">
              <a:buSzPts val="1400"/>
              <a:buFont typeface="Arial" panose="020B0604020202020204" pitchFamily="34" charset="0"/>
              <a:buChar char="•"/>
            </a:pPr>
            <a:r>
              <a:rPr lang="en-US" sz="1600" dirty="0"/>
              <a:t>multi-label classifications</a:t>
            </a:r>
          </a:p>
        </p:txBody>
      </p:sp>
      <p:pic>
        <p:nvPicPr>
          <p:cNvPr id="13" name="Picture 12">
            <a:extLst>
              <a:ext uri="{FF2B5EF4-FFF2-40B4-BE49-F238E27FC236}">
                <a16:creationId xmlns:a16="http://schemas.microsoft.com/office/drawing/2014/main" id="{46FFCD1C-627F-4A23-3682-97D90AC549BD}"/>
              </a:ext>
            </a:extLst>
          </p:cNvPr>
          <p:cNvPicPr>
            <a:picLocks noChangeAspect="1"/>
          </p:cNvPicPr>
          <p:nvPr/>
        </p:nvPicPr>
        <p:blipFill rotWithShape="1">
          <a:blip r:embed="rId5"/>
          <a:srcRect l="-2" r="20965"/>
          <a:stretch/>
        </p:blipFill>
        <p:spPr>
          <a:xfrm>
            <a:off x="8490575" y="1026825"/>
            <a:ext cx="3558096" cy="1530881"/>
          </a:xfrm>
          <a:prstGeom prst="rect">
            <a:avLst/>
          </a:prstGeom>
        </p:spPr>
      </p:pic>
      <p:sp>
        <p:nvSpPr>
          <p:cNvPr id="14" name="Rectangle: Rounded Corners 13">
            <a:extLst>
              <a:ext uri="{FF2B5EF4-FFF2-40B4-BE49-F238E27FC236}">
                <a16:creationId xmlns:a16="http://schemas.microsoft.com/office/drawing/2014/main" id="{C0835A34-FB12-C82E-502A-358EBA4CD200}"/>
              </a:ext>
            </a:extLst>
          </p:cNvPr>
          <p:cNvSpPr/>
          <p:nvPr/>
        </p:nvSpPr>
        <p:spPr>
          <a:xfrm>
            <a:off x="9604151" y="3565222"/>
            <a:ext cx="1291872" cy="257559"/>
          </a:xfrm>
          <a:prstGeom prst="round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5" name="Arrow: Right 14">
            <a:extLst>
              <a:ext uri="{FF2B5EF4-FFF2-40B4-BE49-F238E27FC236}">
                <a16:creationId xmlns:a16="http://schemas.microsoft.com/office/drawing/2014/main" id="{B29330F4-F22C-5DE8-1302-0A7D0B611F5A}"/>
              </a:ext>
            </a:extLst>
          </p:cNvPr>
          <p:cNvSpPr/>
          <p:nvPr/>
        </p:nvSpPr>
        <p:spPr>
          <a:xfrm>
            <a:off x="9604151" y="4703752"/>
            <a:ext cx="1573160" cy="464083"/>
          </a:xfrm>
          <a:prstGeom prst="rightArrow">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noFill/>
            </a:endParaRPr>
          </a:p>
        </p:txBody>
      </p:sp>
      <p:cxnSp>
        <p:nvCxnSpPr>
          <p:cNvPr id="17" name="Straight Arrow Connector 16">
            <a:extLst>
              <a:ext uri="{FF2B5EF4-FFF2-40B4-BE49-F238E27FC236}">
                <a16:creationId xmlns:a16="http://schemas.microsoft.com/office/drawing/2014/main" id="{47E73F57-3937-C6F1-7055-DFB92554BCE2}"/>
              </a:ext>
            </a:extLst>
          </p:cNvPr>
          <p:cNvCxnSpPr/>
          <p:nvPr/>
        </p:nvCxnSpPr>
        <p:spPr>
          <a:xfrm flipH="1">
            <a:off x="9926649" y="5498199"/>
            <a:ext cx="1400113" cy="479815"/>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895339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ea typeface="Lobster"/>
                <a:cs typeface="Times New Roman"/>
                <a:sym typeface="Times New Roman"/>
              </a:rPr>
              <a:t>Dealing with missing values</a:t>
            </a:r>
            <a:endParaRPr sz="2933" b="1" dirty="0">
              <a:solidFill>
                <a:srgbClr val="3530F4"/>
              </a:solidFill>
              <a:latin typeface="Lobster"/>
              <a:ea typeface="Lobster"/>
              <a:cs typeface="Lobster"/>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rPr>
              <a:t>2</a:t>
            </a:r>
            <a:endParaRPr sz="2933" b="1" dirty="0">
              <a:solidFill>
                <a:schemeClr val="dk1"/>
              </a:solidFill>
              <a:latin typeface="Arial"/>
              <a:ea typeface="Arial"/>
              <a:cs typeface="Arial"/>
              <a:sym typeface="Arial"/>
            </a:endParaRPr>
          </a:p>
        </p:txBody>
      </p:sp>
      <p:pic>
        <p:nvPicPr>
          <p:cNvPr id="3" name="Picture 2">
            <a:extLst>
              <a:ext uri="{FF2B5EF4-FFF2-40B4-BE49-F238E27FC236}">
                <a16:creationId xmlns:a16="http://schemas.microsoft.com/office/drawing/2014/main" id="{9DD555EF-D9BD-4B26-8D94-73545C67B85C}"/>
              </a:ext>
            </a:extLst>
          </p:cNvPr>
          <p:cNvPicPr>
            <a:picLocks noChangeAspect="1"/>
          </p:cNvPicPr>
          <p:nvPr/>
        </p:nvPicPr>
        <p:blipFill>
          <a:blip r:embed="rId4"/>
          <a:stretch>
            <a:fillRect/>
          </a:stretch>
        </p:blipFill>
        <p:spPr>
          <a:xfrm>
            <a:off x="143332" y="947540"/>
            <a:ext cx="3649053" cy="5794561"/>
          </a:xfrm>
          <a:prstGeom prst="rect">
            <a:avLst/>
          </a:prstGeom>
        </p:spPr>
      </p:pic>
      <p:sp>
        <p:nvSpPr>
          <p:cNvPr id="4" name="Rectangle: Rounded Corners 3">
            <a:extLst>
              <a:ext uri="{FF2B5EF4-FFF2-40B4-BE49-F238E27FC236}">
                <a16:creationId xmlns:a16="http://schemas.microsoft.com/office/drawing/2014/main" id="{1EB9B4E9-09AA-0FFC-7B56-0535F507870C}"/>
              </a:ext>
            </a:extLst>
          </p:cNvPr>
          <p:cNvSpPr/>
          <p:nvPr/>
        </p:nvSpPr>
        <p:spPr>
          <a:xfrm>
            <a:off x="2627181" y="5599535"/>
            <a:ext cx="762983" cy="621853"/>
          </a:xfrm>
          <a:prstGeom prst="round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8" name="TextBox 17">
            <a:extLst>
              <a:ext uri="{FF2B5EF4-FFF2-40B4-BE49-F238E27FC236}">
                <a16:creationId xmlns:a16="http://schemas.microsoft.com/office/drawing/2014/main" id="{F7D2165D-6C98-6889-D32D-FFA0D87D34B1}"/>
              </a:ext>
            </a:extLst>
          </p:cNvPr>
          <p:cNvSpPr txBox="1"/>
          <p:nvPr/>
        </p:nvSpPr>
        <p:spPr>
          <a:xfrm>
            <a:off x="4105950" y="921868"/>
            <a:ext cx="7942719" cy="3785652"/>
          </a:xfrm>
          <a:prstGeom prst="rect">
            <a:avLst/>
          </a:prstGeom>
          <a:noFill/>
        </p:spPr>
        <p:txBody>
          <a:bodyPr wrap="square" rtlCol="0">
            <a:spAutoFit/>
          </a:bodyPr>
          <a:lstStyle/>
          <a:p>
            <a:r>
              <a:rPr lang="en-US" sz="2400" dirty="0"/>
              <a:t>Dealing with missing values:</a:t>
            </a:r>
          </a:p>
          <a:p>
            <a:pPr marL="838190" lvl="1" indent="-380990">
              <a:buFont typeface="Arial" panose="020B0604020202020204" pitchFamily="34" charset="0"/>
              <a:buChar char="•"/>
            </a:pPr>
            <a:r>
              <a:rPr lang="en-US" sz="2400" dirty="0"/>
              <a:t>Drop</a:t>
            </a:r>
          </a:p>
          <a:p>
            <a:pPr marL="838190" lvl="1" indent="-380990">
              <a:buFont typeface="Arial" panose="020B0604020202020204" pitchFamily="34" charset="0"/>
              <a:buChar char="•"/>
            </a:pPr>
            <a:r>
              <a:rPr lang="en-US" sz="2400" dirty="0"/>
              <a:t>Fill</a:t>
            </a:r>
          </a:p>
          <a:p>
            <a:pPr marL="1295390" lvl="2" indent="-380990">
              <a:buFont typeface="Arial" panose="020B0604020202020204" pitchFamily="34" charset="0"/>
              <a:buChar char="•"/>
            </a:pPr>
            <a:r>
              <a:rPr lang="en-US" sz="2400" dirty="0"/>
              <a:t>Mean</a:t>
            </a:r>
          </a:p>
          <a:p>
            <a:pPr marL="1295390" lvl="2" indent="-380990">
              <a:buFont typeface="Arial" panose="020B0604020202020204" pitchFamily="34" charset="0"/>
              <a:buChar char="•"/>
            </a:pPr>
            <a:r>
              <a:rPr lang="en-US" sz="2400" dirty="0"/>
              <a:t>Median</a:t>
            </a:r>
          </a:p>
          <a:p>
            <a:pPr marL="1295390" lvl="2" indent="-380990">
              <a:buFont typeface="Arial" panose="020B0604020202020204" pitchFamily="34" charset="0"/>
              <a:buChar char="•"/>
            </a:pPr>
            <a:r>
              <a:rPr lang="en-US" sz="2400" dirty="0"/>
              <a:t>Mode</a:t>
            </a:r>
          </a:p>
          <a:p>
            <a:pPr marL="1295390" lvl="2" indent="-380990">
              <a:buFont typeface="Arial" panose="020B0604020202020204" pitchFamily="34" charset="0"/>
              <a:buChar char="•"/>
            </a:pPr>
            <a:r>
              <a:rPr lang="en-US" sz="2400" dirty="0"/>
              <a:t>Constant number or string, like 0 or ‘unknown’</a:t>
            </a:r>
          </a:p>
          <a:p>
            <a:pPr marL="1295390" lvl="2" indent="-380990">
              <a:buFont typeface="Arial" panose="020B0604020202020204" pitchFamily="34" charset="0"/>
              <a:buChar char="•"/>
            </a:pPr>
            <a:r>
              <a:rPr lang="en-US" sz="2400" dirty="0"/>
              <a:t>Mice Forest</a:t>
            </a:r>
          </a:p>
          <a:p>
            <a:pPr marL="1295390" lvl="2" indent="-380990">
              <a:buFont typeface="Arial" panose="020B0604020202020204" pitchFamily="34" charset="0"/>
              <a:buChar char="•"/>
            </a:pPr>
            <a:r>
              <a:rPr lang="en-US" sz="2400" dirty="0"/>
              <a:t>Miss Forest</a:t>
            </a:r>
          </a:p>
          <a:p>
            <a:pPr marL="1295390" lvl="2" indent="-380990">
              <a:buFont typeface="Arial" panose="020B0604020202020204" pitchFamily="34" charset="0"/>
              <a:buChar char="•"/>
            </a:pPr>
            <a:r>
              <a:rPr lang="en-US" sz="2400" dirty="0"/>
              <a:t>KNN Imputation</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50" name="Google Shape;450;p51"/>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rtl="0">
              <a:buClr>
                <a:srgbClr val="D313AA"/>
              </a:buClr>
              <a:buSzPts val="3600"/>
            </a:pPr>
            <a:r>
              <a:rPr lang="en-US" sz="2933" b="1" dirty="0">
                <a:solidFill>
                  <a:srgbClr val="D313AA"/>
                </a:solidFill>
                <a:latin typeface="Times New Roman"/>
                <a:cs typeface="Times New Roman"/>
              </a:rPr>
              <a:t>Dropping missing values: </a:t>
            </a:r>
            <a:r>
              <a:rPr lang="en-US" sz="2933" b="1" dirty="0">
                <a:solidFill>
                  <a:srgbClr val="2626FA"/>
                </a:solidFill>
                <a:latin typeface="Times New Roman"/>
                <a:cs typeface="Times New Roman"/>
              </a:rPr>
              <a:t>rejected</a:t>
            </a:r>
            <a:endParaRPr sz="2933" b="1" dirty="0">
              <a:solidFill>
                <a:srgbClr val="2626FA"/>
              </a:solidFill>
              <a:latin typeface="Times New Roman"/>
              <a:cs typeface="Times New Roman"/>
              <a:sym typeface="Lobster"/>
            </a:endParaRPr>
          </a:p>
        </p:txBody>
      </p:sp>
      <p:sp>
        <p:nvSpPr>
          <p:cNvPr id="451" name="Google Shape;451;p51"/>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52" name="Google Shape;452;p51"/>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rPr>
              <a:t>3</a:t>
            </a:r>
            <a:endParaRPr sz="2933" b="1" dirty="0">
              <a:solidFill>
                <a:schemeClr val="dk1"/>
              </a:solidFill>
              <a:latin typeface="Arial"/>
              <a:ea typeface="Arial"/>
              <a:cs typeface="Arial"/>
              <a:sym typeface="Arial"/>
            </a:endParaRPr>
          </a:p>
        </p:txBody>
      </p:sp>
      <p:sp>
        <p:nvSpPr>
          <p:cNvPr id="2" name="Google Shape;427;p48">
            <a:extLst>
              <a:ext uri="{FF2B5EF4-FFF2-40B4-BE49-F238E27FC236}">
                <a16:creationId xmlns:a16="http://schemas.microsoft.com/office/drawing/2014/main" id="{17065581-7E80-3AA0-B066-FE8B4FBE0C32}"/>
              </a:ext>
            </a:extLst>
          </p:cNvPr>
          <p:cNvSpPr/>
          <p:nvPr/>
        </p:nvSpPr>
        <p:spPr>
          <a:xfrm>
            <a:off x="143332" y="1252138"/>
            <a:ext cx="2941811" cy="477535"/>
          </a:xfrm>
          <a:prstGeom prst="roundRect">
            <a:avLst>
              <a:gd name="adj" fmla="val 16667"/>
            </a:avLst>
          </a:prstGeom>
          <a:solidFill>
            <a:srgbClr val="FFF0D1"/>
          </a:solidFill>
          <a:ln w="63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marL="186262">
              <a:buSzPts val="1400"/>
            </a:pPr>
            <a:r>
              <a:rPr lang="en-US" sz="1600" dirty="0"/>
              <a:t>1. Dropping missing values</a:t>
            </a:r>
          </a:p>
        </p:txBody>
      </p:sp>
      <p:sp>
        <p:nvSpPr>
          <p:cNvPr id="3" name="Google Shape;427;p48">
            <a:extLst>
              <a:ext uri="{FF2B5EF4-FFF2-40B4-BE49-F238E27FC236}">
                <a16:creationId xmlns:a16="http://schemas.microsoft.com/office/drawing/2014/main" id="{35C65E51-87AE-E276-4986-B0C18684693B}"/>
              </a:ext>
            </a:extLst>
          </p:cNvPr>
          <p:cNvSpPr/>
          <p:nvPr/>
        </p:nvSpPr>
        <p:spPr>
          <a:xfrm>
            <a:off x="143332" y="3469790"/>
            <a:ext cx="2941811" cy="477535"/>
          </a:xfrm>
          <a:prstGeom prst="roundRect">
            <a:avLst>
              <a:gd name="adj" fmla="val 16667"/>
            </a:avLst>
          </a:prstGeom>
          <a:solidFill>
            <a:srgbClr val="FFF0D1"/>
          </a:solidFill>
          <a:ln w="63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marL="186262">
              <a:buSzPts val="1400"/>
            </a:pPr>
            <a:r>
              <a:rPr lang="en-US" sz="1600" dirty="0"/>
              <a:t>Not efficient in our work</a:t>
            </a:r>
          </a:p>
        </p:txBody>
      </p:sp>
      <p:sp>
        <p:nvSpPr>
          <p:cNvPr id="4" name="Arrow: Right 3">
            <a:extLst>
              <a:ext uri="{FF2B5EF4-FFF2-40B4-BE49-F238E27FC236}">
                <a16:creationId xmlns:a16="http://schemas.microsoft.com/office/drawing/2014/main" id="{1905528B-D6A8-3398-A283-3066173CEA58}"/>
              </a:ext>
            </a:extLst>
          </p:cNvPr>
          <p:cNvSpPr/>
          <p:nvPr/>
        </p:nvSpPr>
        <p:spPr>
          <a:xfrm rot="5400000">
            <a:off x="1102088" y="2458064"/>
            <a:ext cx="1266395" cy="180913"/>
          </a:xfrm>
          <a:prstGeom prst="rightArrow">
            <a:avLst/>
          </a:prstGeom>
          <a:noFill/>
          <a:ln w="63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1026" name="Picture 2" descr="A Solar cycle correlation of coronal element abundances in Sun-as-a-star  observations | Nature Communications">
            <a:extLst>
              <a:ext uri="{FF2B5EF4-FFF2-40B4-BE49-F238E27FC236}">
                <a16:creationId xmlns:a16="http://schemas.microsoft.com/office/drawing/2014/main" id="{D8DAB64D-EA22-AE99-B79A-DDDD5092BD4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74063" y="2540655"/>
            <a:ext cx="5374604" cy="4124511"/>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a:extLst>
              <a:ext uri="{FF2B5EF4-FFF2-40B4-BE49-F238E27FC236}">
                <a16:creationId xmlns:a16="http://schemas.microsoft.com/office/drawing/2014/main" id="{F41F4E07-C291-E178-E26B-B164B154539D}"/>
              </a:ext>
            </a:extLst>
          </p:cNvPr>
          <p:cNvCxnSpPr>
            <a:cxnSpLocks/>
          </p:cNvCxnSpPr>
          <p:nvPr/>
        </p:nvCxnSpPr>
        <p:spPr>
          <a:xfrm>
            <a:off x="7708491" y="2257487"/>
            <a:ext cx="361827" cy="2501327"/>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8D09672E-4B37-4EA4-B4D1-19CC949E20F0}"/>
              </a:ext>
            </a:extLst>
          </p:cNvPr>
          <p:cNvCxnSpPr>
            <a:cxnSpLocks/>
          </p:cNvCxnSpPr>
          <p:nvPr/>
        </p:nvCxnSpPr>
        <p:spPr>
          <a:xfrm>
            <a:off x="8384950" y="2312547"/>
            <a:ext cx="657015" cy="2555077"/>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A75D129B-566E-A24A-25A0-B7352B00F20A}"/>
              </a:ext>
            </a:extLst>
          </p:cNvPr>
          <p:cNvCxnSpPr>
            <a:cxnSpLocks/>
          </p:cNvCxnSpPr>
          <p:nvPr/>
        </p:nvCxnSpPr>
        <p:spPr>
          <a:xfrm>
            <a:off x="8860394" y="2257487"/>
            <a:ext cx="1511983" cy="3379675"/>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2" name="Google Shape;427;p48">
            <a:extLst>
              <a:ext uri="{FF2B5EF4-FFF2-40B4-BE49-F238E27FC236}">
                <a16:creationId xmlns:a16="http://schemas.microsoft.com/office/drawing/2014/main" id="{2699045A-18AE-9232-F823-D62FB06C8803}"/>
              </a:ext>
            </a:extLst>
          </p:cNvPr>
          <p:cNvSpPr/>
          <p:nvPr/>
        </p:nvSpPr>
        <p:spPr>
          <a:xfrm>
            <a:off x="7280241" y="1717091"/>
            <a:ext cx="1580153" cy="477535"/>
          </a:xfrm>
          <a:prstGeom prst="roundRect">
            <a:avLst>
              <a:gd name="adj" fmla="val 16667"/>
            </a:avLst>
          </a:prstGeom>
          <a:solidFill>
            <a:srgbClr val="FFF0D1"/>
          </a:solidFill>
          <a:ln w="63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marL="186262">
              <a:buSzPts val="1400"/>
            </a:pPr>
            <a:r>
              <a:rPr lang="en-US" sz="1600" dirty="0"/>
              <a:t>Single data</a:t>
            </a:r>
          </a:p>
        </p:txBody>
      </p:sp>
      <p:sp>
        <p:nvSpPr>
          <p:cNvPr id="13" name="Google Shape;427;p48">
            <a:extLst>
              <a:ext uri="{FF2B5EF4-FFF2-40B4-BE49-F238E27FC236}">
                <a16:creationId xmlns:a16="http://schemas.microsoft.com/office/drawing/2014/main" id="{BE3AB1D7-1A46-BF8B-C97A-E0BE18BE1DB2}"/>
              </a:ext>
            </a:extLst>
          </p:cNvPr>
          <p:cNvSpPr/>
          <p:nvPr/>
        </p:nvSpPr>
        <p:spPr>
          <a:xfrm>
            <a:off x="9166724" y="1697247"/>
            <a:ext cx="2760897" cy="477535"/>
          </a:xfrm>
          <a:prstGeom prst="roundRect">
            <a:avLst>
              <a:gd name="adj" fmla="val 16667"/>
            </a:avLst>
          </a:prstGeom>
          <a:solidFill>
            <a:srgbClr val="FFF0D1"/>
          </a:solidFill>
          <a:ln w="63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marL="186262">
              <a:buSzPts val="1400"/>
            </a:pPr>
            <a:r>
              <a:rPr lang="en-US" sz="1600" dirty="0"/>
              <a:t>A set of consecutive data</a:t>
            </a:r>
          </a:p>
        </p:txBody>
      </p:sp>
      <p:sp>
        <p:nvSpPr>
          <p:cNvPr id="17" name="Left Brace 16">
            <a:extLst>
              <a:ext uri="{FF2B5EF4-FFF2-40B4-BE49-F238E27FC236}">
                <a16:creationId xmlns:a16="http://schemas.microsoft.com/office/drawing/2014/main" id="{0336E433-D346-9451-51BD-2360253D201A}"/>
              </a:ext>
            </a:extLst>
          </p:cNvPr>
          <p:cNvSpPr/>
          <p:nvPr/>
        </p:nvSpPr>
        <p:spPr>
          <a:xfrm rot="5400000">
            <a:off x="10933397" y="2025371"/>
            <a:ext cx="192859" cy="837709"/>
          </a:xfrm>
          <a:prstGeom prst="leftBrace">
            <a:avLst/>
          </a:prstGeom>
          <a:ln w="1270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400"/>
          </a:p>
        </p:txBody>
      </p:sp>
    </p:spTree>
    <p:extLst>
      <p:ext uri="{BB962C8B-B14F-4D97-AF65-F5344CB8AC3E}">
        <p14:creationId xmlns:p14="http://schemas.microsoft.com/office/powerpoint/2010/main" val="333654227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ea typeface="Lobster"/>
                <a:cs typeface="Times New Roman"/>
                <a:sym typeface="Times New Roman"/>
              </a:rPr>
              <a:t>Filling missing values</a:t>
            </a:r>
            <a:endParaRPr sz="2933" b="1" dirty="0">
              <a:solidFill>
                <a:srgbClr val="3530F4"/>
              </a:solidFill>
              <a:latin typeface="Lobster"/>
              <a:ea typeface="Lobster"/>
              <a:cs typeface="Lobster"/>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rPr>
              <a:t>4</a:t>
            </a:r>
            <a:endParaRPr sz="2933" b="1" dirty="0">
              <a:solidFill>
                <a:schemeClr val="dk1"/>
              </a:solidFill>
              <a:latin typeface="Arial"/>
              <a:ea typeface="Arial"/>
              <a:cs typeface="Arial"/>
              <a:sym typeface="Arial"/>
            </a:endParaRPr>
          </a:p>
        </p:txBody>
      </p:sp>
      <p:sp>
        <p:nvSpPr>
          <p:cNvPr id="18" name="TextBox 17">
            <a:extLst>
              <a:ext uri="{FF2B5EF4-FFF2-40B4-BE49-F238E27FC236}">
                <a16:creationId xmlns:a16="http://schemas.microsoft.com/office/drawing/2014/main" id="{F7D2165D-6C98-6889-D32D-FFA0D87D34B1}"/>
              </a:ext>
            </a:extLst>
          </p:cNvPr>
          <p:cNvSpPr txBox="1"/>
          <p:nvPr/>
        </p:nvSpPr>
        <p:spPr>
          <a:xfrm>
            <a:off x="143332" y="1010100"/>
            <a:ext cx="7942719" cy="3046988"/>
          </a:xfrm>
          <a:prstGeom prst="rect">
            <a:avLst/>
          </a:prstGeom>
          <a:noFill/>
        </p:spPr>
        <p:txBody>
          <a:bodyPr wrap="square" rtlCol="0">
            <a:spAutoFit/>
          </a:bodyPr>
          <a:lstStyle/>
          <a:p>
            <a:pPr marL="838190" lvl="1" indent="-380990">
              <a:buFont typeface="Arial" panose="020B0604020202020204" pitchFamily="34" charset="0"/>
              <a:buChar char="•"/>
            </a:pPr>
            <a:r>
              <a:rPr lang="en-US" sz="2400" dirty="0"/>
              <a:t>Fill</a:t>
            </a:r>
          </a:p>
          <a:p>
            <a:pPr marL="1295390" lvl="2" indent="-380990">
              <a:buFont typeface="Arial" panose="020B0604020202020204" pitchFamily="34" charset="0"/>
              <a:buChar char="•"/>
            </a:pPr>
            <a:r>
              <a:rPr lang="en-US" sz="2400" dirty="0"/>
              <a:t>Mean</a:t>
            </a:r>
          </a:p>
          <a:p>
            <a:pPr marL="1295390" lvl="2" indent="-380990">
              <a:buFont typeface="Arial" panose="020B0604020202020204" pitchFamily="34" charset="0"/>
              <a:buChar char="•"/>
            </a:pPr>
            <a:r>
              <a:rPr lang="en-US" sz="2400" dirty="0"/>
              <a:t>Median</a:t>
            </a:r>
          </a:p>
          <a:p>
            <a:pPr marL="1295390" lvl="2" indent="-380990">
              <a:buFont typeface="Arial" panose="020B0604020202020204" pitchFamily="34" charset="0"/>
              <a:buChar char="•"/>
            </a:pPr>
            <a:r>
              <a:rPr lang="en-US" sz="2400" dirty="0"/>
              <a:t>Mode</a:t>
            </a:r>
          </a:p>
          <a:p>
            <a:pPr marL="1295390" lvl="2" indent="-380990">
              <a:buFont typeface="Arial" panose="020B0604020202020204" pitchFamily="34" charset="0"/>
              <a:buChar char="•"/>
            </a:pPr>
            <a:r>
              <a:rPr lang="en-US" sz="2400" dirty="0"/>
              <a:t>Constant number or string, like 0 or ‘unknown’</a:t>
            </a:r>
          </a:p>
          <a:p>
            <a:pPr marL="1295390" lvl="2" indent="-380990">
              <a:buFont typeface="Arial" panose="020B0604020202020204" pitchFamily="34" charset="0"/>
              <a:buChar char="•"/>
            </a:pPr>
            <a:r>
              <a:rPr lang="en-US" sz="2400" dirty="0"/>
              <a:t>Miss Forest</a:t>
            </a:r>
          </a:p>
          <a:p>
            <a:pPr marL="1295390" lvl="2" indent="-380990">
              <a:buFont typeface="Arial" panose="020B0604020202020204" pitchFamily="34" charset="0"/>
              <a:buChar char="•"/>
            </a:pPr>
            <a:r>
              <a:rPr lang="en-US" sz="2400" dirty="0"/>
              <a:t>Mice Forest</a:t>
            </a:r>
          </a:p>
          <a:p>
            <a:pPr marL="1295390" lvl="2" indent="-380990">
              <a:buFont typeface="Arial" panose="020B0604020202020204" pitchFamily="34" charset="0"/>
              <a:buChar char="•"/>
            </a:pPr>
            <a:r>
              <a:rPr lang="en-US" sz="2400" dirty="0"/>
              <a:t>KNN Imputation</a:t>
            </a:r>
          </a:p>
        </p:txBody>
      </p:sp>
    </p:spTree>
    <p:extLst>
      <p:ext uri="{BB962C8B-B14F-4D97-AF65-F5344CB8AC3E}">
        <p14:creationId xmlns:p14="http://schemas.microsoft.com/office/powerpoint/2010/main" val="235830554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cs typeface="Times New Roman"/>
              </a:rPr>
              <a:t>Miss Forest</a:t>
            </a:r>
            <a:endParaRPr sz="2933" b="1" dirty="0">
              <a:solidFill>
                <a:srgbClr val="D313A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5</a:t>
            </a:r>
            <a:endParaRPr sz="2933" b="1" dirty="0">
              <a:solidFill>
                <a:schemeClr val="dk1"/>
              </a:solidFill>
              <a:latin typeface="Arial"/>
              <a:ea typeface="Arial"/>
              <a:cs typeface="Arial"/>
              <a:sym typeface="Arial"/>
            </a:endParaRPr>
          </a:p>
        </p:txBody>
      </p:sp>
      <p:sp>
        <p:nvSpPr>
          <p:cNvPr id="2" name="TextBox 1">
            <a:extLst>
              <a:ext uri="{FF2B5EF4-FFF2-40B4-BE49-F238E27FC236}">
                <a16:creationId xmlns:a16="http://schemas.microsoft.com/office/drawing/2014/main" id="{04CD2A61-46D5-92D9-77E4-FCB8F223F306}"/>
              </a:ext>
            </a:extLst>
          </p:cNvPr>
          <p:cNvSpPr txBox="1"/>
          <p:nvPr/>
        </p:nvSpPr>
        <p:spPr>
          <a:xfrm>
            <a:off x="312820" y="1267326"/>
            <a:ext cx="11665819" cy="3978012"/>
          </a:xfrm>
          <a:prstGeom prst="rect">
            <a:avLst/>
          </a:prstGeom>
          <a:noFill/>
        </p:spPr>
        <p:txBody>
          <a:bodyPr wrap="square" rtlCol="0">
            <a:spAutoFit/>
          </a:bodyPr>
          <a:lstStyle/>
          <a:p>
            <a:pPr algn="just" rtl="0">
              <a:spcBef>
                <a:spcPts val="0"/>
              </a:spcBef>
              <a:spcAft>
                <a:spcPts val="0"/>
              </a:spcAft>
            </a:pPr>
            <a:r>
              <a:rPr lang="en-US" sz="2400" b="0" i="0" u="none" strike="noStrike" dirty="0">
                <a:solidFill>
                  <a:srgbClr val="374151"/>
                </a:solidFill>
                <a:effectLst/>
              </a:rPr>
              <a:t>Miss Forest</a:t>
            </a:r>
            <a:endParaRPr lang="en-US" sz="2400" b="0" dirty="0">
              <a:effectLst/>
            </a:endParaRPr>
          </a:p>
          <a:p>
            <a:pPr algn="just" rtl="0" fontAlgn="base">
              <a:spcBef>
                <a:spcPts val="0"/>
              </a:spcBef>
              <a:spcAft>
                <a:spcPts val="0"/>
              </a:spcAft>
              <a:buFont typeface="Arial" panose="020B0604020202020204" pitchFamily="34" charset="0"/>
              <a:buChar char="•"/>
            </a:pPr>
            <a:r>
              <a:rPr lang="en-US" sz="2400" b="1" i="0" u="none" strike="noStrike" dirty="0">
                <a:solidFill>
                  <a:srgbClr val="374151"/>
                </a:solidFill>
                <a:effectLst/>
              </a:rPr>
              <a:t> well-suited</a:t>
            </a:r>
            <a:r>
              <a:rPr lang="en-US" sz="2400" b="0" i="0" u="none" strike="noStrike" dirty="0">
                <a:solidFill>
                  <a:srgbClr val="374151"/>
                </a:solidFill>
                <a:effectLst/>
              </a:rPr>
              <a:t> for datasets where the missing values occur in a </a:t>
            </a:r>
            <a:r>
              <a:rPr lang="en-US" sz="2400" b="1" i="0" u="none" strike="noStrike" dirty="0">
                <a:solidFill>
                  <a:srgbClr val="374151"/>
                </a:solidFill>
                <a:effectLst/>
              </a:rPr>
              <a:t>pattern </a:t>
            </a:r>
            <a:r>
              <a:rPr lang="en-US" sz="2400" b="0" i="0" u="none" strike="noStrike" dirty="0">
                <a:solidFill>
                  <a:srgbClr val="374151"/>
                </a:solidFill>
                <a:effectLst/>
              </a:rPr>
              <a:t>rather than randomly.</a:t>
            </a:r>
          </a:p>
          <a:p>
            <a:pPr marL="742950" lvl="1" indent="-285750" algn="just" rtl="0" fontAlgn="base">
              <a:spcBef>
                <a:spcPts val="0"/>
              </a:spcBef>
              <a:spcAft>
                <a:spcPts val="0"/>
              </a:spcAft>
              <a:buFont typeface="Arial" panose="020B0604020202020204" pitchFamily="34" charset="0"/>
              <a:buChar char="•"/>
            </a:pPr>
            <a:r>
              <a:rPr lang="en-US" sz="2400" b="0" i="0" u="none" strike="noStrike" dirty="0">
                <a:solidFill>
                  <a:srgbClr val="374151"/>
                </a:solidFill>
                <a:effectLst/>
              </a:rPr>
              <a:t>based on the Random Forest model</a:t>
            </a:r>
          </a:p>
          <a:p>
            <a:pPr marL="1143000" lvl="2" indent="-228600" algn="just" rtl="0" fontAlgn="base">
              <a:spcBef>
                <a:spcPts val="1500"/>
              </a:spcBef>
              <a:spcAft>
                <a:spcPts val="0"/>
              </a:spcAft>
              <a:buFont typeface="Arial" panose="020B0604020202020204" pitchFamily="34" charset="0"/>
              <a:buChar char="•"/>
            </a:pPr>
            <a:r>
              <a:rPr lang="en-US" sz="2400" b="0" i="0" u="none" strike="noStrike" dirty="0">
                <a:solidFill>
                  <a:srgbClr val="374151"/>
                </a:solidFill>
                <a:effectLst/>
              </a:rPr>
              <a:t>The basic idea of the Miss Forest algorithm is to treat each feature with missing values as the dependent variable and the other features as the independent variables. A Random Forest model is trained for each feature with missing values using the other features. The missing values are then predicted based on these trained models.</a:t>
            </a:r>
          </a:p>
          <a:p>
            <a:br>
              <a:rPr lang="en-US" sz="2400" b="0" dirty="0">
                <a:effectLst/>
              </a:rPr>
            </a:br>
            <a:endParaRPr lang="en-US" sz="2400" dirty="0"/>
          </a:p>
        </p:txBody>
      </p:sp>
    </p:spTree>
    <p:extLst>
      <p:ext uri="{BB962C8B-B14F-4D97-AF65-F5344CB8AC3E}">
        <p14:creationId xmlns:p14="http://schemas.microsoft.com/office/powerpoint/2010/main" val="280476273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cs typeface="Times New Roman"/>
              </a:rPr>
              <a:t>Miss Forest</a:t>
            </a:r>
            <a:endParaRPr sz="2933" b="1" dirty="0">
              <a:solidFill>
                <a:srgbClr val="D313A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6</a:t>
            </a:r>
            <a:endParaRPr sz="2933" b="1" dirty="0">
              <a:solidFill>
                <a:schemeClr val="dk1"/>
              </a:solidFill>
              <a:latin typeface="Arial"/>
              <a:ea typeface="Arial"/>
              <a:cs typeface="Arial"/>
              <a:sym typeface="Arial"/>
            </a:endParaRPr>
          </a:p>
        </p:txBody>
      </p:sp>
      <p:sp>
        <p:nvSpPr>
          <p:cNvPr id="3" name="TextBox 2">
            <a:extLst>
              <a:ext uri="{FF2B5EF4-FFF2-40B4-BE49-F238E27FC236}">
                <a16:creationId xmlns:a16="http://schemas.microsoft.com/office/drawing/2014/main" id="{1027BC0D-049C-F4FA-9A7D-8A0EA0472CC7}"/>
              </a:ext>
            </a:extLst>
          </p:cNvPr>
          <p:cNvSpPr txBox="1"/>
          <p:nvPr/>
        </p:nvSpPr>
        <p:spPr>
          <a:xfrm>
            <a:off x="239807" y="938431"/>
            <a:ext cx="11712385" cy="3929281"/>
          </a:xfrm>
          <a:prstGeom prst="rect">
            <a:avLst/>
          </a:prstGeom>
          <a:noFill/>
        </p:spPr>
        <p:txBody>
          <a:bodyPr wrap="square" rtlCol="0">
            <a:spAutoFit/>
          </a:bodyPr>
          <a:lstStyle/>
          <a:p>
            <a:pPr rtl="0">
              <a:spcBef>
                <a:spcPts val="0"/>
              </a:spcBef>
              <a:spcAft>
                <a:spcPts val="1000"/>
              </a:spcAft>
            </a:pPr>
            <a:r>
              <a:rPr lang="en-US" sz="2400" b="0" i="0" u="none" strike="noStrike" dirty="0">
                <a:solidFill>
                  <a:srgbClr val="000000"/>
                </a:solidFill>
                <a:effectLst/>
              </a:rPr>
              <a:t>It's important to </a:t>
            </a:r>
            <a:r>
              <a:rPr lang="en-US" sz="2400" b="1" i="0" u="none" strike="noStrike" dirty="0">
                <a:solidFill>
                  <a:srgbClr val="000000"/>
                </a:solidFill>
                <a:effectLst/>
              </a:rPr>
              <a:t>remember</a:t>
            </a:r>
            <a:r>
              <a:rPr lang="en-US" sz="2400" b="0" i="0" u="none" strike="noStrike" dirty="0">
                <a:solidFill>
                  <a:srgbClr val="000000"/>
                </a:solidFill>
                <a:effectLst/>
              </a:rPr>
              <a:t> that:</a:t>
            </a:r>
            <a:endParaRPr lang="en-US" sz="2400" b="0" dirty="0">
              <a:effectLst/>
            </a:endParaRPr>
          </a:p>
          <a:p>
            <a:pPr marL="457200" rtl="0" fontAlgn="base">
              <a:spcBef>
                <a:spcPts val="0"/>
              </a:spcBef>
              <a:spcAft>
                <a:spcPts val="1000"/>
              </a:spcAft>
              <a:buFont typeface="Arial" panose="020B0604020202020204" pitchFamily="34" charset="0"/>
              <a:buChar char="•"/>
            </a:pPr>
            <a:r>
              <a:rPr lang="en-US" sz="2400" b="0" i="0" u="none" strike="noStrike" dirty="0">
                <a:solidFill>
                  <a:srgbClr val="000000"/>
                </a:solidFill>
                <a:effectLst/>
              </a:rPr>
              <a:t> imputing missing values </a:t>
            </a:r>
            <a:r>
              <a:rPr lang="en-US" sz="2400" b="1" i="0" u="none" strike="noStrike" dirty="0">
                <a:solidFill>
                  <a:srgbClr val="000000"/>
                </a:solidFill>
                <a:effectLst/>
              </a:rPr>
              <a:t>always</a:t>
            </a:r>
            <a:r>
              <a:rPr lang="en-US" sz="2400" b="0" i="0" u="none" strike="noStrike" dirty="0">
                <a:solidFill>
                  <a:srgbClr val="000000"/>
                </a:solidFill>
                <a:effectLst/>
              </a:rPr>
              <a:t> comes with some </a:t>
            </a:r>
            <a:r>
              <a:rPr lang="en-US" sz="2400" b="1" i="0" u="none" strike="noStrike" dirty="0">
                <a:solidFill>
                  <a:srgbClr val="000000"/>
                </a:solidFill>
                <a:effectLst/>
              </a:rPr>
              <a:t>uncertainty</a:t>
            </a:r>
            <a:r>
              <a:rPr lang="en-US" sz="2400" b="0" i="0" u="none" strike="noStrike" dirty="0">
                <a:solidFill>
                  <a:srgbClr val="000000"/>
                </a:solidFill>
                <a:effectLst/>
              </a:rPr>
              <a:t>. </a:t>
            </a:r>
          </a:p>
          <a:p>
            <a:pPr marL="457200" rtl="0" fontAlgn="base">
              <a:spcBef>
                <a:spcPts val="0"/>
              </a:spcBef>
              <a:spcAft>
                <a:spcPts val="1000"/>
              </a:spcAft>
              <a:buFont typeface="Arial" panose="020B0604020202020204" pitchFamily="34" charset="0"/>
              <a:buChar char="•"/>
            </a:pPr>
            <a:r>
              <a:rPr lang="en-US" sz="2400" b="0" i="0" u="none" strike="noStrike" dirty="0">
                <a:solidFill>
                  <a:srgbClr val="000000"/>
                </a:solidFill>
                <a:effectLst/>
              </a:rPr>
              <a:t> It's </a:t>
            </a:r>
            <a:r>
              <a:rPr lang="en-US" sz="2400" b="1" i="0" u="none" strike="noStrike" dirty="0">
                <a:solidFill>
                  <a:srgbClr val="000000"/>
                </a:solidFill>
                <a:effectLst/>
              </a:rPr>
              <a:t>generally </a:t>
            </a:r>
            <a:r>
              <a:rPr lang="en-US" sz="2400" b="0" i="0" u="none" strike="noStrike" dirty="0">
                <a:solidFill>
                  <a:srgbClr val="000000"/>
                </a:solidFill>
                <a:effectLst/>
              </a:rPr>
              <a:t>a good idea to explore your data thoroughly and understand the reasons behind missing values before deciding on an imputation strategy. </a:t>
            </a:r>
          </a:p>
          <a:p>
            <a:pPr marL="457200" rtl="0" fontAlgn="base">
              <a:spcBef>
                <a:spcPts val="0"/>
              </a:spcBef>
              <a:spcAft>
                <a:spcPts val="1000"/>
              </a:spcAft>
              <a:buFont typeface="Arial" panose="020B0604020202020204" pitchFamily="34" charset="0"/>
              <a:buChar char="•"/>
            </a:pPr>
            <a:r>
              <a:rPr lang="en-US" sz="2400" b="0" i="0" u="none" strike="noStrike" dirty="0">
                <a:solidFill>
                  <a:srgbClr val="000000"/>
                </a:solidFill>
                <a:effectLst/>
              </a:rPr>
              <a:t> Also, while Miss Forest is a powerful imputation method, it may not be suitable for all kinds of data or missing patterns, and it </a:t>
            </a:r>
            <a:r>
              <a:rPr lang="en-US" sz="2400" b="1" i="0" u="none" strike="noStrike" dirty="0">
                <a:solidFill>
                  <a:srgbClr val="000000"/>
                </a:solidFill>
                <a:effectLst/>
              </a:rPr>
              <a:t>may be computationally expensive</a:t>
            </a:r>
            <a:r>
              <a:rPr lang="en-US" sz="2400" b="0" i="0" u="none" strike="noStrike" dirty="0">
                <a:solidFill>
                  <a:srgbClr val="000000"/>
                </a:solidFill>
                <a:effectLst/>
              </a:rPr>
              <a:t> for large datasets.</a:t>
            </a:r>
          </a:p>
          <a:p>
            <a:pPr rtl="0">
              <a:spcBef>
                <a:spcPts val="0"/>
              </a:spcBef>
              <a:spcAft>
                <a:spcPts val="1000"/>
              </a:spcAft>
            </a:pPr>
            <a:br>
              <a:rPr lang="en-US" sz="2400" b="0" dirty="0">
                <a:effectLst/>
              </a:rPr>
            </a:br>
            <a:endParaRPr lang="en-US" sz="2400" dirty="0"/>
          </a:p>
        </p:txBody>
      </p:sp>
    </p:spTree>
    <p:extLst>
      <p:ext uri="{BB962C8B-B14F-4D97-AF65-F5344CB8AC3E}">
        <p14:creationId xmlns:p14="http://schemas.microsoft.com/office/powerpoint/2010/main" val="248128521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50" name="Google Shape;450;p51"/>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cs typeface="Times New Roman"/>
              </a:rPr>
              <a:t>Mice Forest</a:t>
            </a:r>
            <a:endParaRPr sz="2933" b="1" dirty="0">
              <a:solidFill>
                <a:srgbClr val="D313AA"/>
              </a:solidFill>
              <a:latin typeface="Times New Roman"/>
              <a:cs typeface="Times New Roman"/>
              <a:sym typeface="Lobster"/>
            </a:endParaRPr>
          </a:p>
        </p:txBody>
      </p:sp>
      <p:sp>
        <p:nvSpPr>
          <p:cNvPr id="451" name="Google Shape;451;p51"/>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52" name="Google Shape;452;p51"/>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rPr>
              <a:t>7</a:t>
            </a:r>
            <a:endParaRPr sz="2933" b="1" dirty="0">
              <a:solidFill>
                <a:schemeClr val="dk1"/>
              </a:solidFill>
              <a:latin typeface="Arial"/>
              <a:ea typeface="Arial"/>
              <a:cs typeface="Arial"/>
              <a:sym typeface="Arial"/>
            </a:endParaRPr>
          </a:p>
        </p:txBody>
      </p:sp>
      <p:sp>
        <p:nvSpPr>
          <p:cNvPr id="3" name="TextBox 2">
            <a:extLst>
              <a:ext uri="{FF2B5EF4-FFF2-40B4-BE49-F238E27FC236}">
                <a16:creationId xmlns:a16="http://schemas.microsoft.com/office/drawing/2014/main" id="{F1050175-B044-B50C-3DDC-828D97E8AA8E}"/>
              </a:ext>
            </a:extLst>
          </p:cNvPr>
          <p:cNvSpPr txBox="1"/>
          <p:nvPr/>
        </p:nvSpPr>
        <p:spPr>
          <a:xfrm>
            <a:off x="3048000" y="3244334"/>
            <a:ext cx="6096000" cy="369332"/>
          </a:xfrm>
          <a:prstGeom prst="rect">
            <a:avLst/>
          </a:prstGeom>
          <a:noFill/>
        </p:spPr>
        <p:txBody>
          <a:bodyPr wrap="square">
            <a:spAutoFit/>
          </a:bodyPr>
          <a:lstStyle/>
          <a:p>
            <a:r>
              <a:rPr lang="en-US" b="0" dirty="0">
                <a:effectLst/>
              </a:rPr>
              <a:t> </a:t>
            </a:r>
            <a:endParaRPr lang="en-US" dirty="0"/>
          </a:p>
        </p:txBody>
      </p:sp>
      <p:sp>
        <p:nvSpPr>
          <p:cNvPr id="5" name="TextBox 4">
            <a:extLst>
              <a:ext uri="{FF2B5EF4-FFF2-40B4-BE49-F238E27FC236}">
                <a16:creationId xmlns:a16="http://schemas.microsoft.com/office/drawing/2014/main" id="{E2789FAA-011D-A678-1E00-B656D7616A73}"/>
              </a:ext>
            </a:extLst>
          </p:cNvPr>
          <p:cNvSpPr txBox="1"/>
          <p:nvPr/>
        </p:nvSpPr>
        <p:spPr>
          <a:xfrm>
            <a:off x="3048000" y="3244334"/>
            <a:ext cx="6096000" cy="369332"/>
          </a:xfrm>
          <a:prstGeom prst="rect">
            <a:avLst/>
          </a:prstGeom>
          <a:noFill/>
        </p:spPr>
        <p:txBody>
          <a:bodyPr wrap="square">
            <a:spAutoFit/>
          </a:bodyPr>
          <a:lstStyle/>
          <a:p>
            <a:r>
              <a:rPr lang="en-US" b="0" dirty="0">
                <a:effectLst/>
              </a:rPr>
              <a:t> </a:t>
            </a:r>
            <a:endParaRPr lang="en-US" dirty="0"/>
          </a:p>
        </p:txBody>
      </p:sp>
      <p:sp>
        <p:nvSpPr>
          <p:cNvPr id="8" name="TextBox 7">
            <a:extLst>
              <a:ext uri="{FF2B5EF4-FFF2-40B4-BE49-F238E27FC236}">
                <a16:creationId xmlns:a16="http://schemas.microsoft.com/office/drawing/2014/main" id="{C7A6775A-4D0B-0B90-EC2D-2418067138CE}"/>
              </a:ext>
            </a:extLst>
          </p:cNvPr>
          <p:cNvSpPr txBox="1"/>
          <p:nvPr/>
        </p:nvSpPr>
        <p:spPr>
          <a:xfrm>
            <a:off x="143332" y="977884"/>
            <a:ext cx="11642672" cy="5663089"/>
          </a:xfrm>
          <a:prstGeom prst="rect">
            <a:avLst/>
          </a:prstGeom>
          <a:noFill/>
        </p:spPr>
        <p:txBody>
          <a:bodyPr wrap="square" rtlCol="0">
            <a:spAutoFit/>
          </a:bodyPr>
          <a:lstStyle/>
          <a:p>
            <a:pPr rtl="0">
              <a:spcBef>
                <a:spcPts val="0"/>
              </a:spcBef>
              <a:spcAft>
                <a:spcPts val="1500"/>
              </a:spcAft>
            </a:pPr>
            <a:r>
              <a:rPr lang="en-US" sz="2400" b="1" i="0" u="none" strike="noStrike" dirty="0">
                <a:solidFill>
                  <a:srgbClr val="374151"/>
                </a:solidFill>
                <a:effectLst/>
              </a:rPr>
              <a:t>MICE:</a:t>
            </a:r>
            <a:endParaRPr lang="en-US" sz="2400" b="0" dirty="0">
              <a:effectLst/>
            </a:endParaRPr>
          </a:p>
          <a:p>
            <a:pPr rtl="0" fontAlgn="base">
              <a:spcBef>
                <a:spcPts val="0"/>
              </a:spcBef>
              <a:spcAft>
                <a:spcPts val="0"/>
              </a:spcAft>
              <a:buFont typeface="Arial" panose="020B0604020202020204" pitchFamily="34" charset="0"/>
              <a:buChar char="•"/>
            </a:pPr>
            <a:r>
              <a:rPr lang="en-US" sz="2400" b="1" i="0" u="none" strike="noStrike" dirty="0">
                <a:solidFill>
                  <a:srgbClr val="374151"/>
                </a:solidFill>
                <a:effectLst/>
              </a:rPr>
              <a:t> MIs</a:t>
            </a:r>
            <a:r>
              <a:rPr lang="en-US" sz="2400" b="0" i="0" u="none" strike="noStrike" dirty="0">
                <a:solidFill>
                  <a:srgbClr val="374151"/>
                </a:solidFill>
                <a:effectLst/>
              </a:rPr>
              <a:t> (</a:t>
            </a:r>
            <a:r>
              <a:rPr lang="en-US" sz="2400" b="1" i="0" u="none" strike="noStrike" dirty="0">
                <a:solidFill>
                  <a:srgbClr val="374151"/>
                </a:solidFill>
                <a:effectLst/>
              </a:rPr>
              <a:t>M</a:t>
            </a:r>
            <a:r>
              <a:rPr lang="en-US" sz="2400" b="0" i="0" u="none" strike="noStrike" dirty="0">
                <a:solidFill>
                  <a:srgbClr val="374151"/>
                </a:solidFill>
                <a:effectLst/>
              </a:rPr>
              <a:t>ultiple </a:t>
            </a:r>
            <a:r>
              <a:rPr lang="en-US" sz="2400" b="1" i="0" u="none" strike="noStrike" dirty="0">
                <a:solidFill>
                  <a:srgbClr val="374151"/>
                </a:solidFill>
                <a:effectLst/>
              </a:rPr>
              <a:t>I</a:t>
            </a:r>
            <a:r>
              <a:rPr lang="en-US" sz="2400" b="0" i="0" u="none" strike="noStrike" dirty="0">
                <a:solidFill>
                  <a:srgbClr val="374151"/>
                </a:solidFill>
                <a:effectLst/>
              </a:rPr>
              <a:t>mputation</a:t>
            </a:r>
            <a:r>
              <a:rPr lang="en-US" sz="2400" b="1" i="0" u="none" strike="noStrike" dirty="0">
                <a:solidFill>
                  <a:srgbClr val="374151"/>
                </a:solidFill>
                <a:effectLst/>
              </a:rPr>
              <a:t>s</a:t>
            </a:r>
            <a:r>
              <a:rPr lang="en-US" sz="2400" b="0" i="0" u="none" strike="noStrike" dirty="0">
                <a:solidFill>
                  <a:srgbClr val="374151"/>
                </a:solidFill>
                <a:effectLst/>
              </a:rPr>
              <a:t>) create </a:t>
            </a:r>
            <a:r>
              <a:rPr lang="en-US" sz="2400" b="1" i="0" u="none" strike="noStrike" dirty="0">
                <a:solidFill>
                  <a:srgbClr val="374151"/>
                </a:solidFill>
                <a:effectLst/>
              </a:rPr>
              <a:t>several </a:t>
            </a:r>
            <a:r>
              <a:rPr lang="en-US" sz="2400" b="0" i="0" u="none" strike="noStrike" dirty="0">
                <a:solidFill>
                  <a:srgbClr val="374151"/>
                </a:solidFill>
                <a:effectLst/>
              </a:rPr>
              <a:t>possible fills for each missing value </a:t>
            </a:r>
          </a:p>
          <a:p>
            <a:pPr marL="742950" lvl="1" indent="-285750" rtl="0" fontAlgn="base">
              <a:spcBef>
                <a:spcPts val="0"/>
              </a:spcBef>
              <a:spcAft>
                <a:spcPts val="0"/>
              </a:spcAft>
              <a:buFont typeface="Arial" panose="020B0604020202020204" pitchFamily="34" charset="0"/>
              <a:buChar char="•"/>
            </a:pPr>
            <a:r>
              <a:rPr lang="en-US" sz="2400" b="0" i="0" u="none" strike="noStrike" dirty="0">
                <a:solidFill>
                  <a:srgbClr val="374151"/>
                </a:solidFill>
                <a:effectLst/>
              </a:rPr>
              <a:t>The </a:t>
            </a:r>
            <a:r>
              <a:rPr lang="en-US" sz="2400" b="1" i="0" u="none" strike="noStrike" dirty="0">
                <a:solidFill>
                  <a:srgbClr val="374151"/>
                </a:solidFill>
                <a:effectLst/>
              </a:rPr>
              <a:t>distribution: </a:t>
            </a:r>
            <a:r>
              <a:rPr lang="en-US" sz="2400" b="0" i="0" u="none" strike="noStrike" dirty="0">
                <a:solidFill>
                  <a:srgbClr val="374151"/>
                </a:solidFill>
                <a:effectLst/>
              </a:rPr>
              <a:t>a good approximation </a:t>
            </a:r>
          </a:p>
          <a:p>
            <a:pPr marL="742950" lvl="1" indent="-285750" rtl="0" fontAlgn="base">
              <a:spcBef>
                <a:spcPts val="0"/>
              </a:spcBef>
              <a:spcAft>
                <a:spcPts val="1500"/>
              </a:spcAft>
              <a:buFont typeface="Arial" panose="020B0604020202020204" pitchFamily="34" charset="0"/>
              <a:buChar char="•"/>
            </a:pPr>
            <a:r>
              <a:rPr lang="en-US" sz="2400" b="1" i="0" u="none" strike="noStrike" dirty="0">
                <a:solidFill>
                  <a:srgbClr val="374151"/>
                </a:solidFill>
                <a:effectLst/>
              </a:rPr>
              <a:t>Flexible (</a:t>
            </a:r>
            <a:r>
              <a:rPr lang="en-US" sz="2400" b="0" i="0" u="none" strike="noStrike" dirty="0">
                <a:solidFill>
                  <a:srgbClr val="374151"/>
                </a:solidFill>
                <a:effectLst/>
              </a:rPr>
              <a:t>can handle different data types)</a:t>
            </a:r>
          </a:p>
          <a:p>
            <a:pPr marL="914400" rtl="0">
              <a:spcBef>
                <a:spcPts val="0"/>
              </a:spcBef>
              <a:spcAft>
                <a:spcPts val="1500"/>
              </a:spcAft>
            </a:pPr>
            <a:r>
              <a:rPr lang="en-US" sz="2400" b="0" i="0" u="none" strike="noStrike" dirty="0">
                <a:solidFill>
                  <a:srgbClr val="374151"/>
                </a:solidFill>
                <a:effectLst/>
              </a:rPr>
              <a:t> </a:t>
            </a:r>
            <a:endParaRPr lang="en-US" sz="2400" b="0" dirty="0">
              <a:effectLst/>
            </a:endParaRPr>
          </a:p>
          <a:p>
            <a:pPr rtl="0" fontAlgn="base">
              <a:spcBef>
                <a:spcPts val="0"/>
              </a:spcBef>
              <a:spcAft>
                <a:spcPts val="0"/>
              </a:spcAft>
              <a:buFont typeface="Arial" panose="020B0604020202020204" pitchFamily="34" charset="0"/>
              <a:buChar char="•"/>
            </a:pPr>
            <a:r>
              <a:rPr lang="en-US" sz="2400" b="1" i="0" u="none" strike="noStrike" dirty="0">
                <a:solidFill>
                  <a:srgbClr val="374151"/>
                </a:solidFill>
                <a:effectLst/>
              </a:rPr>
              <a:t> RF</a:t>
            </a:r>
            <a:r>
              <a:rPr lang="en-US" sz="2400" b="0" i="0" u="none" strike="noStrike" dirty="0">
                <a:solidFill>
                  <a:srgbClr val="374151"/>
                </a:solidFill>
                <a:effectLst/>
              </a:rPr>
              <a:t> (</a:t>
            </a:r>
            <a:r>
              <a:rPr lang="en-US" sz="2400" b="1" i="0" u="none" strike="noStrike" dirty="0">
                <a:solidFill>
                  <a:srgbClr val="374151"/>
                </a:solidFill>
                <a:effectLst/>
              </a:rPr>
              <a:t>R</a:t>
            </a:r>
            <a:r>
              <a:rPr lang="en-US" sz="2400" b="0" i="0" u="none" strike="noStrike" dirty="0">
                <a:solidFill>
                  <a:srgbClr val="374151"/>
                </a:solidFill>
                <a:effectLst/>
              </a:rPr>
              <a:t>andom </a:t>
            </a:r>
            <a:r>
              <a:rPr lang="en-US" sz="2400" b="1" i="0" u="none" strike="noStrike" dirty="0">
                <a:solidFill>
                  <a:srgbClr val="374151"/>
                </a:solidFill>
                <a:effectLst/>
              </a:rPr>
              <a:t>F</a:t>
            </a:r>
            <a:r>
              <a:rPr lang="en-US" sz="2400" b="0" i="0" u="none" strike="noStrike" dirty="0">
                <a:solidFill>
                  <a:srgbClr val="374151"/>
                </a:solidFill>
                <a:effectLst/>
              </a:rPr>
              <a:t>orest)</a:t>
            </a:r>
          </a:p>
          <a:p>
            <a:pPr marL="742950" lvl="1" indent="-285750" rtl="0" fontAlgn="base">
              <a:spcBef>
                <a:spcPts val="0"/>
              </a:spcBef>
              <a:spcAft>
                <a:spcPts val="1500"/>
              </a:spcAft>
              <a:buFont typeface="Arial" panose="020B0604020202020204" pitchFamily="34" charset="0"/>
              <a:buChar char="•"/>
            </a:pPr>
            <a:r>
              <a:rPr lang="en-US" sz="2400" b="1" i="0" u="none" strike="noStrike" dirty="0">
                <a:solidFill>
                  <a:srgbClr val="374151"/>
                </a:solidFill>
                <a:effectLst/>
              </a:rPr>
              <a:t>Powerful</a:t>
            </a:r>
          </a:p>
          <a:p>
            <a:pPr rtl="0" fontAlgn="base">
              <a:spcBef>
                <a:spcPts val="0"/>
              </a:spcBef>
              <a:spcAft>
                <a:spcPts val="0"/>
              </a:spcAft>
              <a:buFont typeface="Arial" panose="020B0604020202020204" pitchFamily="34" charset="0"/>
              <a:buChar char="•"/>
            </a:pPr>
            <a:r>
              <a:rPr lang="en-US" sz="2400" b="1" i="0" u="none" strike="noStrike" dirty="0">
                <a:solidFill>
                  <a:srgbClr val="374151"/>
                </a:solidFill>
                <a:effectLst/>
              </a:rPr>
              <a:t> MICE = MIs + RF</a:t>
            </a:r>
          </a:p>
          <a:p>
            <a:pPr marL="742950" lvl="1" indent="-285750" rtl="0" fontAlgn="base">
              <a:spcBef>
                <a:spcPts val="0"/>
              </a:spcBef>
              <a:spcAft>
                <a:spcPts val="0"/>
              </a:spcAft>
              <a:buFont typeface="Arial" panose="020B0604020202020204" pitchFamily="34" charset="0"/>
              <a:buChar char="•"/>
            </a:pPr>
            <a:r>
              <a:rPr lang="en-US" sz="2400" b="0" i="0" u="none" strike="noStrike" dirty="0">
                <a:solidFill>
                  <a:srgbClr val="374151"/>
                </a:solidFill>
                <a:effectLst/>
              </a:rPr>
              <a:t>MICE </a:t>
            </a:r>
            <a:r>
              <a:rPr lang="en-US" sz="2400" b="1" i="0" u="none" strike="noStrike" dirty="0">
                <a:solidFill>
                  <a:srgbClr val="374151"/>
                </a:solidFill>
                <a:effectLst/>
              </a:rPr>
              <a:t>combines </a:t>
            </a:r>
            <a:r>
              <a:rPr lang="en-US" sz="2400" b="0" i="0" u="none" strike="noStrike" dirty="0">
                <a:solidFill>
                  <a:srgbClr val="374151"/>
                </a:solidFill>
                <a:effectLst/>
              </a:rPr>
              <a:t>the flexibility of MICE with the power of random forests. This approach can handle different data types (like categorical and numerical values) and missing data patterns.</a:t>
            </a:r>
          </a:p>
          <a:p>
            <a:pPr marL="742950" lvl="1" indent="-285750" rtl="0" fontAlgn="base">
              <a:spcBef>
                <a:spcPts val="0"/>
              </a:spcBef>
              <a:spcAft>
                <a:spcPts val="0"/>
              </a:spcAft>
              <a:buFont typeface="Arial" panose="020B0604020202020204" pitchFamily="34" charset="0"/>
              <a:buChar char="•"/>
            </a:pPr>
            <a:r>
              <a:rPr lang="en-US" sz="2400" b="1" i="0" u="none" strike="noStrike" dirty="0">
                <a:solidFill>
                  <a:srgbClr val="374151"/>
                </a:solidFill>
                <a:effectLst/>
              </a:rPr>
              <a:t>MICE (M</a:t>
            </a:r>
            <a:r>
              <a:rPr lang="en-US" sz="2400" b="0" i="0" u="none" strike="noStrike" dirty="0">
                <a:solidFill>
                  <a:srgbClr val="374151"/>
                </a:solidFill>
                <a:effectLst/>
              </a:rPr>
              <a:t>ultivariate </a:t>
            </a:r>
            <a:r>
              <a:rPr lang="en-US" sz="2400" b="1" i="0" u="none" strike="noStrike" dirty="0">
                <a:solidFill>
                  <a:srgbClr val="374151"/>
                </a:solidFill>
                <a:effectLst/>
              </a:rPr>
              <a:t>I</a:t>
            </a:r>
            <a:r>
              <a:rPr lang="en-US" sz="2400" b="0" i="0" u="none" strike="noStrike" dirty="0">
                <a:solidFill>
                  <a:srgbClr val="374151"/>
                </a:solidFill>
                <a:effectLst/>
              </a:rPr>
              <a:t>mputation by </a:t>
            </a:r>
            <a:r>
              <a:rPr lang="en-US" sz="2400" b="1" i="0" u="none" strike="noStrike" dirty="0">
                <a:solidFill>
                  <a:srgbClr val="374151"/>
                </a:solidFill>
                <a:effectLst/>
              </a:rPr>
              <a:t>C</a:t>
            </a:r>
            <a:r>
              <a:rPr lang="en-US" sz="2400" b="0" i="0" u="none" strike="noStrike" dirty="0">
                <a:solidFill>
                  <a:srgbClr val="374151"/>
                </a:solidFill>
                <a:effectLst/>
              </a:rPr>
              <a:t>hained </a:t>
            </a:r>
            <a:r>
              <a:rPr lang="en-US" sz="2400" b="1" i="0" u="none" strike="noStrike" dirty="0">
                <a:solidFill>
                  <a:srgbClr val="374151"/>
                </a:solidFill>
                <a:effectLst/>
              </a:rPr>
              <a:t>E</a:t>
            </a:r>
            <a:r>
              <a:rPr lang="en-US" sz="2400" b="0" i="0" u="none" strike="noStrike" dirty="0">
                <a:solidFill>
                  <a:srgbClr val="374151"/>
                </a:solidFill>
                <a:effectLst/>
              </a:rPr>
              <a:t>quations )</a:t>
            </a:r>
          </a:p>
          <a:p>
            <a:pPr marL="742950" lvl="1" indent="-285750" rtl="0" fontAlgn="base">
              <a:spcBef>
                <a:spcPts val="0"/>
              </a:spcBef>
              <a:spcAft>
                <a:spcPts val="1500"/>
              </a:spcAft>
              <a:buFont typeface="Arial" panose="020B0604020202020204" pitchFamily="34" charset="0"/>
              <a:buChar char="•"/>
            </a:pPr>
            <a:r>
              <a:rPr lang="en-US" sz="2400" b="0" i="0" u="none" strike="noStrike" dirty="0">
                <a:solidFill>
                  <a:srgbClr val="374151"/>
                </a:solidFill>
                <a:effectLst/>
              </a:rPr>
              <a:t>is an imputation method that works by filling the missing data </a:t>
            </a:r>
            <a:r>
              <a:rPr lang="en-US" sz="2400" b="1" i="0" u="none" strike="noStrike" dirty="0">
                <a:solidFill>
                  <a:srgbClr val="374151"/>
                </a:solidFill>
                <a:effectLst/>
              </a:rPr>
              <a:t>multiple times</a:t>
            </a:r>
            <a:r>
              <a:rPr lang="en-US" sz="2400" b="0" i="0" u="none" strike="noStrike" dirty="0">
                <a:solidFill>
                  <a:srgbClr val="374151"/>
                </a:solidFill>
                <a:effectLst/>
              </a:rPr>
              <a:t>. </a:t>
            </a:r>
          </a:p>
        </p:txBody>
      </p:sp>
    </p:spTree>
    <p:extLst>
      <p:ext uri="{BB962C8B-B14F-4D97-AF65-F5344CB8AC3E}">
        <p14:creationId xmlns:p14="http://schemas.microsoft.com/office/powerpoint/2010/main" val="205730116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cs typeface="Times New Roman"/>
              </a:rPr>
              <a:t>KNN Imputation</a:t>
            </a:r>
            <a:endParaRPr sz="2933" b="1" dirty="0">
              <a:solidFill>
                <a:srgbClr val="D313A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8</a:t>
            </a:r>
            <a:endParaRPr sz="2933" b="1" dirty="0">
              <a:solidFill>
                <a:schemeClr val="dk1"/>
              </a:solidFill>
              <a:latin typeface="Arial"/>
              <a:ea typeface="Arial"/>
              <a:cs typeface="Arial"/>
              <a:sym typeface="Arial"/>
            </a:endParaRPr>
          </a:p>
        </p:txBody>
      </p:sp>
      <p:sp>
        <p:nvSpPr>
          <p:cNvPr id="4" name="TextBox 3">
            <a:extLst>
              <a:ext uri="{FF2B5EF4-FFF2-40B4-BE49-F238E27FC236}">
                <a16:creationId xmlns:a16="http://schemas.microsoft.com/office/drawing/2014/main" id="{1B571BDC-20F0-F9DC-D17E-FEA8D0F45C4F}"/>
              </a:ext>
            </a:extLst>
          </p:cNvPr>
          <p:cNvSpPr txBox="1"/>
          <p:nvPr/>
        </p:nvSpPr>
        <p:spPr>
          <a:xfrm>
            <a:off x="143332" y="816464"/>
            <a:ext cx="11720635" cy="2323713"/>
          </a:xfrm>
          <a:prstGeom prst="rect">
            <a:avLst/>
          </a:prstGeom>
          <a:noFill/>
        </p:spPr>
        <p:txBody>
          <a:bodyPr wrap="square" rtlCol="0">
            <a:spAutoFit/>
          </a:bodyPr>
          <a:lstStyle/>
          <a:p>
            <a:pPr rtl="0" fontAlgn="base">
              <a:spcBef>
                <a:spcPts val="0"/>
              </a:spcBef>
              <a:spcAft>
                <a:spcPts val="1000"/>
              </a:spcAft>
              <a:buFont typeface="Arial" panose="020B0604020202020204" pitchFamily="34" charset="0"/>
              <a:buChar char="•"/>
            </a:pPr>
            <a:r>
              <a:rPr lang="en-US" sz="2000" b="1" i="0" u="none" strike="noStrike" dirty="0">
                <a:solidFill>
                  <a:srgbClr val="374151"/>
                </a:solidFill>
                <a:effectLst/>
              </a:rPr>
              <a:t> KNN</a:t>
            </a:r>
            <a:r>
              <a:rPr lang="en-US" sz="2000" b="0" i="0" u="none" strike="noStrike" dirty="0">
                <a:solidFill>
                  <a:srgbClr val="374151"/>
                </a:solidFill>
                <a:effectLst/>
              </a:rPr>
              <a:t> (</a:t>
            </a:r>
            <a:r>
              <a:rPr lang="en-US" sz="2000" b="1" i="0" u="none" strike="noStrike" dirty="0">
                <a:solidFill>
                  <a:srgbClr val="374151"/>
                </a:solidFill>
                <a:effectLst/>
              </a:rPr>
              <a:t>K</a:t>
            </a:r>
            <a:r>
              <a:rPr lang="en-US" sz="2000" b="0" i="0" u="none" strike="noStrike" dirty="0">
                <a:solidFill>
                  <a:srgbClr val="374151"/>
                </a:solidFill>
                <a:effectLst/>
              </a:rPr>
              <a:t>-</a:t>
            </a:r>
            <a:r>
              <a:rPr lang="en-US" sz="2000" b="1" i="0" u="none" strike="noStrike" dirty="0">
                <a:solidFill>
                  <a:srgbClr val="374151"/>
                </a:solidFill>
                <a:effectLst/>
              </a:rPr>
              <a:t>N</a:t>
            </a:r>
            <a:r>
              <a:rPr lang="en-US" sz="2000" b="0" i="0" u="none" strike="noStrike" dirty="0">
                <a:solidFill>
                  <a:srgbClr val="374151"/>
                </a:solidFill>
                <a:effectLst/>
              </a:rPr>
              <a:t>earest </a:t>
            </a:r>
            <a:r>
              <a:rPr lang="en-US" sz="2000" b="1" i="0" u="none" strike="noStrike" dirty="0">
                <a:solidFill>
                  <a:srgbClr val="374151"/>
                </a:solidFill>
                <a:effectLst/>
              </a:rPr>
              <a:t>N</a:t>
            </a:r>
            <a:r>
              <a:rPr lang="en-US" sz="2000" b="0" i="0" u="none" strike="noStrike" dirty="0">
                <a:solidFill>
                  <a:srgbClr val="374151"/>
                </a:solidFill>
                <a:effectLst/>
              </a:rPr>
              <a:t>eighbors)</a:t>
            </a:r>
          </a:p>
          <a:p>
            <a:pPr rtl="0" fontAlgn="base">
              <a:spcBef>
                <a:spcPts val="0"/>
              </a:spcBef>
              <a:spcAft>
                <a:spcPts val="1000"/>
              </a:spcAft>
              <a:buFont typeface="Arial" panose="020B0604020202020204" pitchFamily="34" charset="0"/>
              <a:buChar char="•"/>
            </a:pPr>
            <a:r>
              <a:rPr lang="en-US" sz="2000" b="0" i="0" u="none" strike="noStrike" dirty="0">
                <a:solidFill>
                  <a:srgbClr val="374151"/>
                </a:solidFill>
                <a:effectLst/>
              </a:rPr>
              <a:t> The </a:t>
            </a:r>
            <a:r>
              <a:rPr lang="en-US" sz="2000" b="1" i="0" u="none" strike="noStrike" dirty="0">
                <a:solidFill>
                  <a:srgbClr val="374151"/>
                </a:solidFill>
                <a:effectLst/>
              </a:rPr>
              <a:t>optimal K </a:t>
            </a:r>
            <a:r>
              <a:rPr lang="en-US" sz="2000" b="0" i="0" u="none" strike="noStrike" dirty="0">
                <a:solidFill>
                  <a:srgbClr val="374151"/>
                </a:solidFill>
                <a:effectLst/>
              </a:rPr>
              <a:t>may depend on the specific dataset and problem.</a:t>
            </a:r>
          </a:p>
          <a:p>
            <a:pPr rtl="0" fontAlgn="base">
              <a:spcBef>
                <a:spcPts val="0"/>
              </a:spcBef>
              <a:spcAft>
                <a:spcPts val="1000"/>
              </a:spcAft>
              <a:buFont typeface="Arial" panose="020B0604020202020204" pitchFamily="34" charset="0"/>
              <a:buChar char="•"/>
            </a:pPr>
            <a:r>
              <a:rPr lang="en-US" sz="2000" b="1" i="0" u="none" strike="noStrike" dirty="0">
                <a:solidFill>
                  <a:srgbClr val="374151"/>
                </a:solidFill>
                <a:effectLst/>
              </a:rPr>
              <a:t> Can be time-consuming</a:t>
            </a:r>
            <a:r>
              <a:rPr lang="en-US" sz="2000" b="0" i="0" u="none" strike="noStrike" dirty="0">
                <a:solidFill>
                  <a:srgbClr val="374151"/>
                </a:solidFill>
                <a:effectLst/>
              </a:rPr>
              <a:t> on larger datasets as each missing value needs to compute distances to all other points. </a:t>
            </a:r>
          </a:p>
          <a:p>
            <a:r>
              <a:rPr lang="en-US" sz="2000" b="1" i="0" u="none" strike="noStrike" dirty="0">
                <a:solidFill>
                  <a:srgbClr val="374151"/>
                </a:solidFill>
                <a:effectLst/>
              </a:rPr>
              <a:t>Assumption</a:t>
            </a:r>
            <a:r>
              <a:rPr lang="en-US" sz="2000" b="0" i="0" u="none" strike="noStrike" dirty="0">
                <a:solidFill>
                  <a:srgbClr val="374151"/>
                </a:solidFill>
                <a:effectLst/>
              </a:rPr>
              <a:t>: KNN assumes that the dataset has a metric space structure, which may not be the case for all datasets.</a:t>
            </a:r>
            <a:endParaRPr lang="en-US" sz="2000" dirty="0"/>
          </a:p>
        </p:txBody>
      </p:sp>
      <p:pic>
        <p:nvPicPr>
          <p:cNvPr id="1034" name="Picture 10">
            <a:extLst>
              <a:ext uri="{FF2B5EF4-FFF2-40B4-BE49-F238E27FC236}">
                <a16:creationId xmlns:a16="http://schemas.microsoft.com/office/drawing/2014/main" id="{E612DC10-3C69-D974-C9BC-8C11A1F07B8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9270" y="4275195"/>
            <a:ext cx="2390502" cy="2390502"/>
          </a:xfrm>
          <a:prstGeom prst="rect">
            <a:avLst/>
          </a:prstGeom>
          <a:noFill/>
          <a:extLst>
            <a:ext uri="{909E8E84-426E-40DD-AFC4-6F175D3DCCD1}">
              <a14:hiddenFill xmlns:a14="http://schemas.microsoft.com/office/drawing/2010/main">
                <a:solidFill>
                  <a:srgbClr val="FFFFFF"/>
                </a:solidFill>
              </a14:hiddenFill>
            </a:ext>
          </a:extLst>
        </p:spPr>
      </p:pic>
      <p:pic>
        <p:nvPicPr>
          <p:cNvPr id="1035" name="Picture 11">
            <a:extLst>
              <a:ext uri="{FF2B5EF4-FFF2-40B4-BE49-F238E27FC236}">
                <a16:creationId xmlns:a16="http://schemas.microsoft.com/office/drawing/2014/main" id="{3A7E30A4-30FF-A9F3-0225-D646C6D6791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93352" y="4311996"/>
            <a:ext cx="2870370" cy="2327986"/>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11EDC54D-6021-D37D-240D-FACC7A5FFE0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80727" y="4311996"/>
            <a:ext cx="3049719" cy="1124016"/>
          </a:xfrm>
          <a:prstGeom prst="rect">
            <a:avLst/>
          </a:prstGeom>
          <a:noFill/>
          <a:extLst>
            <a:ext uri="{909E8E84-426E-40DD-AFC4-6F175D3DCCD1}">
              <a14:hiddenFill xmlns:a14="http://schemas.microsoft.com/office/drawing/2010/main">
                <a:solidFill>
                  <a:srgbClr val="FFFFFF"/>
                </a:solidFill>
              </a14:hiddenFill>
            </a:ext>
          </a:extLst>
        </p:spPr>
      </p:pic>
      <p:sp>
        <p:nvSpPr>
          <p:cNvPr id="10" name="Google Shape;427;p48">
            <a:extLst>
              <a:ext uri="{FF2B5EF4-FFF2-40B4-BE49-F238E27FC236}">
                <a16:creationId xmlns:a16="http://schemas.microsoft.com/office/drawing/2014/main" id="{FCC11DF9-0938-6C6E-3ADB-EC7C2270054C}"/>
              </a:ext>
            </a:extLst>
          </p:cNvPr>
          <p:cNvSpPr/>
          <p:nvPr/>
        </p:nvSpPr>
        <p:spPr>
          <a:xfrm>
            <a:off x="239486" y="3140177"/>
            <a:ext cx="3624715" cy="938533"/>
          </a:xfrm>
          <a:prstGeom prst="roundRect">
            <a:avLst>
              <a:gd name="adj" fmla="val 16667"/>
            </a:avLst>
          </a:prstGeom>
          <a:solidFill>
            <a:srgbClr val="FFF0D1"/>
          </a:solidFill>
          <a:ln w="63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rtl="0">
              <a:spcBef>
                <a:spcPts val="0"/>
              </a:spcBef>
              <a:spcAft>
                <a:spcPts val="0"/>
              </a:spcAft>
            </a:pPr>
            <a:r>
              <a:rPr lang="en-US" sz="1600" b="1" i="0" u="none" strike="noStrike" dirty="0">
                <a:solidFill>
                  <a:srgbClr val="38761D"/>
                </a:solidFill>
                <a:effectLst/>
                <a:latin typeface="Arial" panose="020B0604020202020204" pitchFamily="34" charset="0"/>
              </a:rPr>
              <a:t>Euclidean (metric) distance </a:t>
            </a:r>
            <a:endParaRPr lang="en-US" sz="1600" b="0" dirty="0">
              <a:effectLst/>
            </a:endParaRPr>
          </a:p>
          <a:p>
            <a:pPr marL="457200" rtl="0">
              <a:spcBef>
                <a:spcPts val="0"/>
              </a:spcBef>
              <a:spcAft>
                <a:spcPts val="0"/>
              </a:spcAft>
            </a:pPr>
            <a:r>
              <a:rPr lang="en-US" sz="1600" b="1" i="0" u="none" strike="noStrike" dirty="0">
                <a:solidFill>
                  <a:srgbClr val="374151"/>
                </a:solidFill>
                <a:effectLst/>
                <a:latin typeface="Arial" panose="020B0604020202020204" pitchFamily="34" charset="0"/>
              </a:rPr>
              <a:t>vs</a:t>
            </a:r>
            <a:endParaRPr lang="en-US" sz="1600" b="0" dirty="0">
              <a:effectLst/>
            </a:endParaRPr>
          </a:p>
          <a:p>
            <a:pPr rtl="0">
              <a:spcBef>
                <a:spcPts val="0"/>
              </a:spcBef>
              <a:spcAft>
                <a:spcPts val="0"/>
              </a:spcAft>
            </a:pPr>
            <a:r>
              <a:rPr lang="en-US" sz="1600" b="1" i="0" u="none" strike="noStrike" dirty="0">
                <a:solidFill>
                  <a:srgbClr val="3D85C6"/>
                </a:solidFill>
                <a:effectLst/>
                <a:latin typeface="Arial" panose="020B0604020202020204" pitchFamily="34" charset="0"/>
              </a:rPr>
              <a:t>Manhattan (taxi-cab) distance</a:t>
            </a:r>
            <a:endParaRPr lang="en-US" sz="1600" b="0" dirty="0">
              <a:effectLst/>
            </a:endParaRPr>
          </a:p>
        </p:txBody>
      </p:sp>
      <p:sp>
        <p:nvSpPr>
          <p:cNvPr id="11" name="Google Shape;427;p48">
            <a:extLst>
              <a:ext uri="{FF2B5EF4-FFF2-40B4-BE49-F238E27FC236}">
                <a16:creationId xmlns:a16="http://schemas.microsoft.com/office/drawing/2014/main" id="{98B7B71A-490B-8DC5-DFF7-5AC5EBBB6D58}"/>
              </a:ext>
            </a:extLst>
          </p:cNvPr>
          <p:cNvSpPr/>
          <p:nvPr/>
        </p:nvSpPr>
        <p:spPr>
          <a:xfrm>
            <a:off x="5493798" y="3140177"/>
            <a:ext cx="5949265" cy="938533"/>
          </a:xfrm>
          <a:prstGeom prst="roundRect">
            <a:avLst>
              <a:gd name="adj" fmla="val 16667"/>
            </a:avLst>
          </a:prstGeom>
          <a:solidFill>
            <a:srgbClr val="FFF0D1"/>
          </a:solidFill>
          <a:ln w="63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rtl="0">
              <a:spcBef>
                <a:spcPts val="0"/>
              </a:spcBef>
              <a:spcAft>
                <a:spcPts val="0"/>
              </a:spcAft>
            </a:pPr>
            <a:r>
              <a:rPr lang="en-US" sz="1800" b="1" i="0" u="none" strike="noStrike" dirty="0">
                <a:solidFill>
                  <a:srgbClr val="374151"/>
                </a:solidFill>
                <a:effectLst/>
                <a:latin typeface="Arial" panose="020B0604020202020204" pitchFamily="34" charset="0"/>
              </a:rPr>
              <a:t>                                        KNN</a:t>
            </a:r>
            <a:endParaRPr lang="en-US" sz="1600" b="0" dirty="0">
              <a:effectLst/>
            </a:endParaRPr>
          </a:p>
          <a:p>
            <a:pPr rtl="0">
              <a:spcBef>
                <a:spcPts val="0"/>
              </a:spcBef>
              <a:spcAft>
                <a:spcPts val="0"/>
              </a:spcAft>
            </a:pPr>
            <a:r>
              <a:rPr lang="en-US" sz="1800" b="1" i="0" u="none" strike="noStrike" dirty="0">
                <a:solidFill>
                  <a:srgbClr val="374151"/>
                </a:solidFill>
                <a:effectLst/>
                <a:latin typeface="Arial" panose="020B0604020202020204" pitchFamily="34" charset="0"/>
              </a:rPr>
              <a:t>    Classification                              Regression     </a:t>
            </a:r>
            <a:endParaRPr lang="en-US" sz="1600" b="0" dirty="0">
              <a:effectLst/>
            </a:endParaRPr>
          </a:p>
          <a:p>
            <a:pPr rtl="0">
              <a:spcBef>
                <a:spcPts val="0"/>
              </a:spcBef>
              <a:spcAft>
                <a:spcPts val="0"/>
              </a:spcAft>
            </a:pPr>
            <a:r>
              <a:rPr lang="en-US" sz="1800" b="1" i="0" u="none" strike="noStrike" dirty="0">
                <a:solidFill>
                  <a:srgbClr val="374151"/>
                </a:solidFill>
                <a:effectLst/>
                <a:latin typeface="Arial" panose="020B0604020202020204" pitchFamily="34" charset="0"/>
              </a:rPr>
              <a:t>     Majority vote (Mode)                        Mean</a:t>
            </a:r>
            <a:endParaRPr lang="en-US" sz="1600" b="0" dirty="0">
              <a:effectLst/>
            </a:endParaRPr>
          </a:p>
        </p:txBody>
      </p:sp>
    </p:spTree>
    <p:extLst>
      <p:ext uri="{BB962C8B-B14F-4D97-AF65-F5344CB8AC3E}">
        <p14:creationId xmlns:p14="http://schemas.microsoft.com/office/powerpoint/2010/main" val="152202188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93"/>
        <p:cNvGrpSpPr/>
        <p:nvPr/>
      </p:nvGrpSpPr>
      <p:grpSpPr>
        <a:xfrm>
          <a:off x="0" y="0"/>
          <a:ext cx="0" cy="0"/>
          <a:chOff x="0" y="0"/>
          <a:chExt cx="0" cy="0"/>
        </a:xfrm>
      </p:grpSpPr>
      <p:sp useBgFill="1">
        <p:nvSpPr>
          <p:cNvPr id="299" name="Rectangle 298">
            <a:extLst>
              <a:ext uri="{FF2B5EF4-FFF2-40B4-BE49-F238E27FC236}">
                <a16:creationId xmlns:a16="http://schemas.microsoft.com/office/drawing/2014/main" id="{06DA9DF9-31F7-4056-B42E-878CC9241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4" name="Google Shape;294;p36"/>
          <p:cNvSpPr txBox="1"/>
          <p:nvPr/>
        </p:nvSpPr>
        <p:spPr>
          <a:xfrm>
            <a:off x="643468" y="643467"/>
            <a:ext cx="4620584" cy="4567137"/>
          </a:xfrm>
          <a:prstGeom prst="rect">
            <a:avLst/>
          </a:prstGeom>
        </p:spPr>
        <p:txBody>
          <a:bodyPr spcFirstLastPara="1" vert="horz" lIns="91440" tIns="45720" rIns="91440" bIns="45720" rtlCol="0" anchor="b" anchorCtr="0">
            <a:normAutofit/>
          </a:bodyPr>
          <a:lstStyle/>
          <a:p>
            <a:pPr>
              <a:lnSpc>
                <a:spcPct val="90000"/>
              </a:lnSpc>
              <a:spcBef>
                <a:spcPct val="0"/>
              </a:spcBef>
              <a:spcAft>
                <a:spcPts val="600"/>
              </a:spcAft>
              <a:buClr>
                <a:srgbClr val="D313AA"/>
              </a:buClr>
              <a:buSzPts val="3600"/>
            </a:pPr>
            <a:r>
              <a:rPr lang="en-US" sz="4400" b="1" dirty="0">
                <a:latin typeface="+mj-lt"/>
                <a:ea typeface="+mj-ea"/>
                <a:cs typeface="+mj-cs"/>
                <a:sym typeface="Times New Roman"/>
              </a:rPr>
              <a:t>Weekly Report 9</a:t>
            </a:r>
            <a:endParaRPr lang="en-US" sz="4400" b="1" dirty="0">
              <a:latin typeface="+mj-lt"/>
              <a:ea typeface="+mj-ea"/>
              <a:cs typeface="+mj-cs"/>
              <a:sym typeface="Lobster"/>
            </a:endParaRPr>
          </a:p>
          <a:p>
            <a:pPr>
              <a:lnSpc>
                <a:spcPct val="90000"/>
              </a:lnSpc>
              <a:spcBef>
                <a:spcPct val="0"/>
              </a:spcBef>
              <a:spcAft>
                <a:spcPts val="600"/>
              </a:spcAft>
              <a:buClr>
                <a:srgbClr val="D313AA"/>
              </a:buClr>
              <a:buSzPts val="3600"/>
            </a:pPr>
            <a:endParaRPr lang="en-US" sz="4400" b="1" dirty="0">
              <a:latin typeface="+mj-lt"/>
              <a:ea typeface="+mj-ea"/>
              <a:cs typeface="+mj-cs"/>
              <a:sym typeface="Times New Roman"/>
            </a:endParaRPr>
          </a:p>
          <a:p>
            <a:pPr>
              <a:lnSpc>
                <a:spcPct val="90000"/>
              </a:lnSpc>
              <a:spcBef>
                <a:spcPct val="0"/>
              </a:spcBef>
              <a:spcAft>
                <a:spcPts val="600"/>
              </a:spcAft>
              <a:buClr>
                <a:srgbClr val="D313AA"/>
              </a:buClr>
              <a:buSzPts val="3600"/>
            </a:pPr>
            <a:r>
              <a:rPr lang="en-US" sz="4400" b="1" dirty="0">
                <a:latin typeface="+mj-lt"/>
                <a:ea typeface="+mj-ea"/>
                <a:cs typeface="+mj-cs"/>
                <a:sym typeface="Times New Roman"/>
              </a:rPr>
              <a:t>07/20/2023</a:t>
            </a:r>
          </a:p>
        </p:txBody>
      </p:sp>
      <p:pic>
        <p:nvPicPr>
          <p:cNvPr id="3" name="Picture 2" descr="A blue background with white text&#10;&#10;Description automatically generated">
            <a:extLst>
              <a:ext uri="{FF2B5EF4-FFF2-40B4-BE49-F238E27FC236}">
                <a16:creationId xmlns:a16="http://schemas.microsoft.com/office/drawing/2014/main" id="{230A0B17-E31F-0C0C-6DA2-A8CD28A4104A}"/>
              </a:ext>
            </a:extLst>
          </p:cNvPr>
          <p:cNvPicPr>
            <a:picLocks noChangeAspect="1"/>
          </p:cNvPicPr>
          <p:nvPr/>
        </p:nvPicPr>
        <p:blipFill rotWithShape="1">
          <a:blip r:embed="rId3">
            <a:extLst>
              <a:ext uri="{28A0092B-C50C-407E-A947-70E740481C1C}">
                <a14:useLocalDpi xmlns:a14="http://schemas.microsoft.com/office/drawing/2010/main" val="0"/>
              </a:ext>
            </a:extLst>
          </a:blip>
          <a:srcRect l="6601" r="6452"/>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196458579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1800" b="1" dirty="0">
                <a:solidFill>
                  <a:srgbClr val="D313AA"/>
                </a:solidFill>
                <a:latin typeface="Times New Roman" panose="02020603050405020304" pitchFamily="18" charset="0"/>
                <a:ea typeface="Lobster"/>
                <a:cs typeface="Lobster"/>
                <a:sym typeface="Lobster"/>
              </a:rPr>
              <a:t>Data preprocessing workflow</a:t>
            </a:r>
            <a:endParaRPr sz="2933" b="1" dirty="0">
              <a:solidFill>
                <a:srgbClr val="3530F4"/>
              </a:solidFill>
              <a:latin typeface="Lobster"/>
              <a:ea typeface="Lobster"/>
              <a:cs typeface="Lobster"/>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1</a:t>
            </a:r>
            <a:endParaRPr sz="2933" b="1" dirty="0">
              <a:solidFill>
                <a:schemeClr val="dk1"/>
              </a:solidFill>
              <a:latin typeface="Arial"/>
              <a:ea typeface="Arial"/>
              <a:cs typeface="Arial"/>
              <a:sym typeface="Arial"/>
            </a:endParaRPr>
          </a:p>
        </p:txBody>
      </p:sp>
      <p:pic>
        <p:nvPicPr>
          <p:cNvPr id="8" name="Picture 7">
            <a:extLst>
              <a:ext uri="{FF2B5EF4-FFF2-40B4-BE49-F238E27FC236}">
                <a16:creationId xmlns:a16="http://schemas.microsoft.com/office/drawing/2014/main" id="{572560FA-5CA6-13C6-BDC8-F147B06813B5}"/>
              </a:ext>
            </a:extLst>
          </p:cNvPr>
          <p:cNvPicPr>
            <a:picLocks noChangeAspect="1"/>
          </p:cNvPicPr>
          <p:nvPr/>
        </p:nvPicPr>
        <p:blipFill>
          <a:blip r:embed="rId4"/>
          <a:stretch>
            <a:fillRect/>
          </a:stretch>
        </p:blipFill>
        <p:spPr>
          <a:xfrm>
            <a:off x="143332" y="871602"/>
            <a:ext cx="3042636" cy="5870498"/>
          </a:xfrm>
          <a:prstGeom prst="rect">
            <a:avLst/>
          </a:prstGeom>
        </p:spPr>
      </p:pic>
      <p:pic>
        <p:nvPicPr>
          <p:cNvPr id="12" name="Picture 11">
            <a:extLst>
              <a:ext uri="{FF2B5EF4-FFF2-40B4-BE49-F238E27FC236}">
                <a16:creationId xmlns:a16="http://schemas.microsoft.com/office/drawing/2014/main" id="{07CEE4D3-DE30-A906-FED9-BAF630A44CA6}"/>
              </a:ext>
            </a:extLst>
          </p:cNvPr>
          <p:cNvPicPr>
            <a:picLocks noChangeAspect="1"/>
          </p:cNvPicPr>
          <p:nvPr/>
        </p:nvPicPr>
        <p:blipFill>
          <a:blip r:embed="rId5"/>
          <a:stretch>
            <a:fillRect/>
          </a:stretch>
        </p:blipFill>
        <p:spPr>
          <a:xfrm>
            <a:off x="4629150" y="871601"/>
            <a:ext cx="2856577" cy="5824449"/>
          </a:xfrm>
          <a:prstGeom prst="rect">
            <a:avLst/>
          </a:prstGeom>
        </p:spPr>
      </p:pic>
    </p:spTree>
    <p:extLst>
      <p:ext uri="{BB962C8B-B14F-4D97-AF65-F5344CB8AC3E}">
        <p14:creationId xmlns:p14="http://schemas.microsoft.com/office/powerpoint/2010/main" val="6352233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20"/>
        <p:cNvGrpSpPr/>
        <p:nvPr/>
      </p:nvGrpSpPr>
      <p:grpSpPr>
        <a:xfrm>
          <a:off x="0" y="0"/>
          <a:ext cx="0" cy="0"/>
          <a:chOff x="0" y="0"/>
          <a:chExt cx="0" cy="0"/>
        </a:xfrm>
      </p:grpSpPr>
      <p:sp useBgFill="1">
        <p:nvSpPr>
          <p:cNvPr id="126" name="Rectangle 125">
            <a:extLst>
              <a:ext uri="{FF2B5EF4-FFF2-40B4-BE49-F238E27FC236}">
                <a16:creationId xmlns:a16="http://schemas.microsoft.com/office/drawing/2014/main" id="{06DA9DF9-31F7-4056-B42E-878CC9241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Google Shape;121;p17"/>
          <p:cNvSpPr txBox="1"/>
          <p:nvPr/>
        </p:nvSpPr>
        <p:spPr>
          <a:xfrm>
            <a:off x="643468" y="643467"/>
            <a:ext cx="4620584" cy="4567137"/>
          </a:xfrm>
          <a:prstGeom prst="rect">
            <a:avLst/>
          </a:prstGeom>
        </p:spPr>
        <p:txBody>
          <a:bodyPr spcFirstLastPara="1" vert="horz" lIns="91440" tIns="45720" rIns="91440" bIns="45720" rtlCol="0" anchor="b" anchorCtr="0">
            <a:normAutofit/>
          </a:bodyPr>
          <a:lstStyle/>
          <a:p>
            <a:pPr>
              <a:lnSpc>
                <a:spcPct val="90000"/>
              </a:lnSpc>
              <a:spcBef>
                <a:spcPct val="0"/>
              </a:spcBef>
              <a:spcAft>
                <a:spcPts val="600"/>
              </a:spcAft>
              <a:buClr>
                <a:srgbClr val="D313AA"/>
              </a:buClr>
              <a:buSzPts val="3600"/>
            </a:pPr>
            <a:r>
              <a:rPr lang="en-US" sz="4400" b="1">
                <a:latin typeface="+mj-lt"/>
                <a:ea typeface="+mj-ea"/>
                <a:cs typeface="+mj-cs"/>
                <a:sym typeface="Times New Roman"/>
              </a:rPr>
              <a:t>Weekly Report 2</a:t>
            </a:r>
            <a:endParaRPr lang="en-US" sz="4400" b="1">
              <a:latin typeface="+mj-lt"/>
              <a:ea typeface="+mj-ea"/>
              <a:cs typeface="+mj-cs"/>
              <a:sym typeface="Lobster"/>
            </a:endParaRPr>
          </a:p>
          <a:p>
            <a:pPr>
              <a:lnSpc>
                <a:spcPct val="90000"/>
              </a:lnSpc>
              <a:spcBef>
                <a:spcPct val="0"/>
              </a:spcBef>
              <a:spcAft>
                <a:spcPts val="600"/>
              </a:spcAft>
              <a:buClr>
                <a:srgbClr val="D313AA"/>
              </a:buClr>
              <a:buSzPts val="3600"/>
            </a:pPr>
            <a:endParaRPr lang="en-US" sz="4400" b="1">
              <a:latin typeface="+mj-lt"/>
              <a:ea typeface="+mj-ea"/>
              <a:cs typeface="+mj-cs"/>
              <a:sym typeface="Times New Roman"/>
            </a:endParaRPr>
          </a:p>
          <a:p>
            <a:pPr>
              <a:lnSpc>
                <a:spcPct val="90000"/>
              </a:lnSpc>
              <a:spcBef>
                <a:spcPct val="0"/>
              </a:spcBef>
              <a:spcAft>
                <a:spcPts val="600"/>
              </a:spcAft>
              <a:buClr>
                <a:srgbClr val="D313AA"/>
              </a:buClr>
              <a:buSzPts val="3600"/>
            </a:pPr>
            <a:r>
              <a:rPr lang="en-US" sz="4400" b="1">
                <a:latin typeface="+mj-lt"/>
                <a:ea typeface="+mj-ea"/>
                <a:cs typeface="+mj-cs"/>
                <a:sym typeface="Times New Roman"/>
              </a:rPr>
              <a:t>06/01/2023</a:t>
            </a:r>
          </a:p>
        </p:txBody>
      </p:sp>
      <p:pic>
        <p:nvPicPr>
          <p:cNvPr id="3" name="Picture 2" descr="A blue background with white text&#10;&#10;Description automatically generated">
            <a:extLst>
              <a:ext uri="{FF2B5EF4-FFF2-40B4-BE49-F238E27FC236}">
                <a16:creationId xmlns:a16="http://schemas.microsoft.com/office/drawing/2014/main" id="{691BB5FB-9A95-2E0A-B996-EA3245838363}"/>
              </a:ext>
            </a:extLst>
          </p:cNvPr>
          <p:cNvPicPr>
            <a:picLocks noChangeAspect="1"/>
          </p:cNvPicPr>
          <p:nvPr/>
        </p:nvPicPr>
        <p:blipFill rotWithShape="1">
          <a:blip r:embed="rId3">
            <a:extLst>
              <a:ext uri="{28A0092B-C50C-407E-A947-70E740481C1C}">
                <a14:useLocalDpi xmlns:a14="http://schemas.microsoft.com/office/drawing/2010/main" val="0"/>
              </a:ext>
            </a:extLst>
          </a:blip>
          <a:srcRect l="6601" r="6452"/>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cs typeface="Times New Roman"/>
                <a:sym typeface="Lobster"/>
              </a:rPr>
              <a:t>NAs</a:t>
            </a:r>
            <a:r>
              <a:rPr lang="en-US" sz="1800" b="1" dirty="0">
                <a:solidFill>
                  <a:srgbClr val="D313AA"/>
                </a:solidFill>
                <a:latin typeface="Times New Roman" panose="02020603050405020304" pitchFamily="18" charset="0"/>
                <a:ea typeface="Lobster"/>
                <a:cs typeface="Lobster"/>
                <a:sym typeface="Lobster"/>
              </a:rPr>
              <a:t> </a:t>
            </a:r>
            <a:r>
              <a:rPr lang="en-US" sz="2933" b="1" dirty="0">
                <a:solidFill>
                  <a:srgbClr val="D313AA"/>
                </a:solidFill>
                <a:latin typeface="Times New Roman"/>
                <a:cs typeface="Times New Roman"/>
                <a:sym typeface="Lobster"/>
              </a:rPr>
              <a:t>exploration</a:t>
            </a:r>
            <a:endParaRPr sz="2933" b="1" dirty="0">
              <a:solidFill>
                <a:srgbClr val="D313A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2</a:t>
            </a:r>
            <a:endParaRPr sz="2933" b="1" dirty="0">
              <a:solidFill>
                <a:schemeClr val="dk1"/>
              </a:solidFill>
              <a:latin typeface="Arial"/>
              <a:ea typeface="Arial"/>
              <a:cs typeface="Arial"/>
              <a:sym typeface="Arial"/>
            </a:endParaRPr>
          </a:p>
        </p:txBody>
      </p:sp>
      <p:pic>
        <p:nvPicPr>
          <p:cNvPr id="3" name="Picture 2">
            <a:extLst>
              <a:ext uri="{FF2B5EF4-FFF2-40B4-BE49-F238E27FC236}">
                <a16:creationId xmlns:a16="http://schemas.microsoft.com/office/drawing/2014/main" id="{5D8DA2BC-D4A4-8E98-D0CC-80B1FE993EE2}"/>
              </a:ext>
            </a:extLst>
          </p:cNvPr>
          <p:cNvPicPr>
            <a:picLocks noChangeAspect="1"/>
          </p:cNvPicPr>
          <p:nvPr/>
        </p:nvPicPr>
        <p:blipFill>
          <a:blip r:embed="rId4"/>
          <a:stretch>
            <a:fillRect/>
          </a:stretch>
        </p:blipFill>
        <p:spPr>
          <a:xfrm>
            <a:off x="4604084" y="5277391"/>
            <a:ext cx="7469248" cy="1464709"/>
          </a:xfrm>
          <a:prstGeom prst="rect">
            <a:avLst/>
          </a:prstGeom>
        </p:spPr>
      </p:pic>
      <p:pic>
        <p:nvPicPr>
          <p:cNvPr id="5" name="Picture 4">
            <a:extLst>
              <a:ext uri="{FF2B5EF4-FFF2-40B4-BE49-F238E27FC236}">
                <a16:creationId xmlns:a16="http://schemas.microsoft.com/office/drawing/2014/main" id="{354AA409-23F8-D2E5-F054-AFAD3FD24C35}"/>
              </a:ext>
            </a:extLst>
          </p:cNvPr>
          <p:cNvPicPr>
            <a:picLocks noChangeAspect="1"/>
          </p:cNvPicPr>
          <p:nvPr/>
        </p:nvPicPr>
        <p:blipFill rotWithShape="1">
          <a:blip r:embed="rId5"/>
          <a:srcRect l="438" t="9923"/>
          <a:stretch/>
        </p:blipFill>
        <p:spPr>
          <a:xfrm>
            <a:off x="4708358" y="894012"/>
            <a:ext cx="7364974" cy="3424863"/>
          </a:xfrm>
          <a:prstGeom prst="rect">
            <a:avLst/>
          </a:prstGeom>
        </p:spPr>
      </p:pic>
      <p:pic>
        <p:nvPicPr>
          <p:cNvPr id="7" name="Picture 6">
            <a:extLst>
              <a:ext uri="{FF2B5EF4-FFF2-40B4-BE49-F238E27FC236}">
                <a16:creationId xmlns:a16="http://schemas.microsoft.com/office/drawing/2014/main" id="{07982576-474A-299D-CAE8-99C5709EBBA4}"/>
              </a:ext>
            </a:extLst>
          </p:cNvPr>
          <p:cNvPicPr>
            <a:picLocks noChangeAspect="1"/>
          </p:cNvPicPr>
          <p:nvPr/>
        </p:nvPicPr>
        <p:blipFill>
          <a:blip r:embed="rId6"/>
          <a:stretch>
            <a:fillRect/>
          </a:stretch>
        </p:blipFill>
        <p:spPr>
          <a:xfrm>
            <a:off x="4708358" y="4514187"/>
            <a:ext cx="4900863" cy="622145"/>
          </a:xfrm>
          <a:prstGeom prst="rect">
            <a:avLst/>
          </a:prstGeom>
        </p:spPr>
      </p:pic>
    </p:spTree>
    <p:extLst>
      <p:ext uri="{BB962C8B-B14F-4D97-AF65-F5344CB8AC3E}">
        <p14:creationId xmlns:p14="http://schemas.microsoft.com/office/powerpoint/2010/main" val="396731989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cs typeface="Times New Roman"/>
                <a:sym typeface="Lobster"/>
              </a:rPr>
              <a:t>Missing</a:t>
            </a:r>
            <a:r>
              <a:rPr lang="en-US" sz="1800" b="1" dirty="0">
                <a:solidFill>
                  <a:srgbClr val="D313AA"/>
                </a:solidFill>
                <a:latin typeface="Times New Roman" panose="02020603050405020304" pitchFamily="18" charset="0"/>
                <a:ea typeface="Lobster"/>
                <a:cs typeface="Lobster"/>
                <a:sym typeface="Lobster"/>
              </a:rPr>
              <a:t> </a:t>
            </a:r>
            <a:r>
              <a:rPr lang="en-US" sz="2933" b="1" dirty="0">
                <a:solidFill>
                  <a:srgbClr val="D313AA"/>
                </a:solidFill>
                <a:latin typeface="Times New Roman"/>
                <a:cs typeface="Times New Roman"/>
                <a:sym typeface="Lobster"/>
              </a:rPr>
              <a:t>streaks</a:t>
            </a:r>
            <a:r>
              <a:rPr lang="en-US" sz="1800" b="1" dirty="0">
                <a:solidFill>
                  <a:srgbClr val="D313AA"/>
                </a:solidFill>
                <a:latin typeface="Times New Roman" panose="02020603050405020304" pitchFamily="18" charset="0"/>
                <a:ea typeface="Lobster"/>
                <a:cs typeface="Lobster"/>
                <a:sym typeface="Lobster"/>
              </a:rPr>
              <a:t> </a:t>
            </a:r>
            <a:r>
              <a:rPr lang="en-US" sz="2933" b="1" dirty="0">
                <a:solidFill>
                  <a:srgbClr val="D313AA"/>
                </a:solidFill>
                <a:latin typeface="Times New Roman"/>
                <a:cs typeface="Times New Roman"/>
                <a:sym typeface="Lobster"/>
              </a:rPr>
              <a:t>exploration</a:t>
            </a:r>
            <a:endParaRPr sz="2933" b="1" dirty="0">
              <a:solidFill>
                <a:srgbClr val="D313A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3</a:t>
            </a:r>
            <a:endParaRPr sz="2933" b="1" dirty="0">
              <a:solidFill>
                <a:schemeClr val="dk1"/>
              </a:solidFill>
              <a:latin typeface="Arial"/>
              <a:ea typeface="Arial"/>
              <a:cs typeface="Arial"/>
              <a:sym typeface="Arial"/>
            </a:endParaRPr>
          </a:p>
        </p:txBody>
      </p:sp>
      <p:pic>
        <p:nvPicPr>
          <p:cNvPr id="3" name="Picture 2">
            <a:extLst>
              <a:ext uri="{FF2B5EF4-FFF2-40B4-BE49-F238E27FC236}">
                <a16:creationId xmlns:a16="http://schemas.microsoft.com/office/drawing/2014/main" id="{6CF028EB-2EDF-D6DC-7A78-D8781D04144A}"/>
              </a:ext>
            </a:extLst>
          </p:cNvPr>
          <p:cNvPicPr>
            <a:picLocks noChangeAspect="1"/>
          </p:cNvPicPr>
          <p:nvPr/>
        </p:nvPicPr>
        <p:blipFill>
          <a:blip r:embed="rId4"/>
          <a:stretch>
            <a:fillRect/>
          </a:stretch>
        </p:blipFill>
        <p:spPr>
          <a:xfrm>
            <a:off x="143332" y="914619"/>
            <a:ext cx="4238168" cy="5827481"/>
          </a:xfrm>
          <a:prstGeom prst="rect">
            <a:avLst/>
          </a:prstGeom>
        </p:spPr>
      </p:pic>
      <p:pic>
        <p:nvPicPr>
          <p:cNvPr id="5" name="Picture 4">
            <a:extLst>
              <a:ext uri="{FF2B5EF4-FFF2-40B4-BE49-F238E27FC236}">
                <a16:creationId xmlns:a16="http://schemas.microsoft.com/office/drawing/2014/main" id="{F9C125F2-51AF-C3FC-D3F7-C97BA02DA3C5}"/>
              </a:ext>
            </a:extLst>
          </p:cNvPr>
          <p:cNvPicPr>
            <a:picLocks noChangeAspect="1"/>
          </p:cNvPicPr>
          <p:nvPr/>
        </p:nvPicPr>
        <p:blipFill>
          <a:blip r:embed="rId5"/>
          <a:stretch>
            <a:fillRect/>
          </a:stretch>
        </p:blipFill>
        <p:spPr>
          <a:xfrm>
            <a:off x="4648201" y="1235678"/>
            <a:ext cx="7400468" cy="5429489"/>
          </a:xfrm>
          <a:prstGeom prst="rect">
            <a:avLst/>
          </a:prstGeom>
        </p:spPr>
      </p:pic>
    </p:spTree>
    <p:extLst>
      <p:ext uri="{BB962C8B-B14F-4D97-AF65-F5344CB8AC3E}">
        <p14:creationId xmlns:p14="http://schemas.microsoft.com/office/powerpoint/2010/main" val="67185820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cs typeface="Times New Roman"/>
                <a:sym typeface="Lobster"/>
              </a:rPr>
              <a:t>Values</a:t>
            </a:r>
            <a:r>
              <a:rPr lang="en-US" sz="1800" b="1" dirty="0">
                <a:solidFill>
                  <a:srgbClr val="D313AA"/>
                </a:solidFill>
                <a:latin typeface="Times New Roman" panose="02020603050405020304" pitchFamily="18" charset="0"/>
                <a:ea typeface="Lobster"/>
                <a:cs typeface="Lobster"/>
                <a:sym typeface="Lobster"/>
              </a:rPr>
              <a:t> </a:t>
            </a:r>
            <a:r>
              <a:rPr lang="en-US" sz="2933" b="1" dirty="0">
                <a:solidFill>
                  <a:srgbClr val="D313AA"/>
                </a:solidFill>
                <a:latin typeface="Times New Roman"/>
                <a:cs typeface="Times New Roman"/>
                <a:sym typeface="Lobster"/>
              </a:rPr>
              <a:t>exploration</a:t>
            </a:r>
            <a:r>
              <a:rPr lang="en-US" sz="2933" b="1" dirty="0">
                <a:latin typeface="Times New Roman"/>
                <a:cs typeface="Times New Roman"/>
                <a:sym typeface="Lobster"/>
              </a:rPr>
              <a:t> |</a:t>
            </a:r>
            <a:r>
              <a:rPr lang="en-US" sz="1800" b="1" dirty="0">
                <a:latin typeface="Times New Roman" panose="02020603050405020304" pitchFamily="18" charset="0"/>
                <a:cs typeface="Times New Roman"/>
                <a:sym typeface="Lobster"/>
              </a:rPr>
              <a:t> </a:t>
            </a:r>
            <a:r>
              <a:rPr lang="en-US" sz="2933" b="1" dirty="0">
                <a:solidFill>
                  <a:srgbClr val="2626FA"/>
                </a:solidFill>
                <a:latin typeface="Times New Roman"/>
                <a:cs typeface="Times New Roman"/>
              </a:rPr>
              <a:t>Statistics</a:t>
            </a:r>
            <a:endParaRPr sz="2933" b="1" dirty="0">
              <a:solidFill>
                <a:srgbClr val="2626F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4</a:t>
            </a:r>
            <a:endParaRPr sz="2933" b="1" dirty="0">
              <a:solidFill>
                <a:schemeClr val="dk1"/>
              </a:solidFill>
              <a:latin typeface="Arial"/>
              <a:ea typeface="Arial"/>
              <a:cs typeface="Arial"/>
              <a:sym typeface="Arial"/>
            </a:endParaRPr>
          </a:p>
        </p:txBody>
      </p:sp>
      <p:pic>
        <p:nvPicPr>
          <p:cNvPr id="3" name="Picture 2">
            <a:extLst>
              <a:ext uri="{FF2B5EF4-FFF2-40B4-BE49-F238E27FC236}">
                <a16:creationId xmlns:a16="http://schemas.microsoft.com/office/drawing/2014/main" id="{2AA4B070-4FAA-2EBE-3154-FC846AACAD9B}"/>
              </a:ext>
            </a:extLst>
          </p:cNvPr>
          <p:cNvPicPr>
            <a:picLocks noChangeAspect="1"/>
          </p:cNvPicPr>
          <p:nvPr/>
        </p:nvPicPr>
        <p:blipFill>
          <a:blip r:embed="rId4"/>
          <a:stretch>
            <a:fillRect/>
          </a:stretch>
        </p:blipFill>
        <p:spPr>
          <a:xfrm>
            <a:off x="143332" y="1071544"/>
            <a:ext cx="6600882" cy="5670556"/>
          </a:xfrm>
          <a:prstGeom prst="rect">
            <a:avLst/>
          </a:prstGeom>
        </p:spPr>
      </p:pic>
      <p:sp>
        <p:nvSpPr>
          <p:cNvPr id="2" name="Arrow: Right 1">
            <a:extLst>
              <a:ext uri="{FF2B5EF4-FFF2-40B4-BE49-F238E27FC236}">
                <a16:creationId xmlns:a16="http://schemas.microsoft.com/office/drawing/2014/main" id="{C8658B5E-1F9D-D79B-E701-C03E597F23F1}"/>
              </a:ext>
            </a:extLst>
          </p:cNvPr>
          <p:cNvSpPr/>
          <p:nvPr/>
        </p:nvSpPr>
        <p:spPr>
          <a:xfrm>
            <a:off x="143332" y="2571425"/>
            <a:ext cx="791992" cy="308133"/>
          </a:xfrm>
          <a:prstGeom prst="rightArrow">
            <a:avLst/>
          </a:prstGeom>
          <a:noFill/>
          <a:ln w="127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1D63D449-F92F-3EA4-573C-F1F4A448FEAB}"/>
              </a:ext>
            </a:extLst>
          </p:cNvPr>
          <p:cNvPicPr>
            <a:picLocks noChangeAspect="1"/>
          </p:cNvPicPr>
          <p:nvPr/>
        </p:nvPicPr>
        <p:blipFill>
          <a:blip r:embed="rId5"/>
          <a:stretch>
            <a:fillRect/>
          </a:stretch>
        </p:blipFill>
        <p:spPr>
          <a:xfrm>
            <a:off x="6978316" y="2006732"/>
            <a:ext cx="5095016" cy="4735368"/>
          </a:xfrm>
          <a:prstGeom prst="rect">
            <a:avLst/>
          </a:prstGeom>
        </p:spPr>
      </p:pic>
    </p:spTree>
    <p:extLst>
      <p:ext uri="{BB962C8B-B14F-4D97-AF65-F5344CB8AC3E}">
        <p14:creationId xmlns:p14="http://schemas.microsoft.com/office/powerpoint/2010/main" val="425489485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cs typeface="Times New Roman"/>
                <a:sym typeface="Lobster"/>
              </a:rPr>
              <a:t>Values</a:t>
            </a:r>
            <a:r>
              <a:rPr lang="en-US" sz="1800" b="1" dirty="0">
                <a:solidFill>
                  <a:srgbClr val="D313AA"/>
                </a:solidFill>
                <a:latin typeface="Times New Roman" panose="02020603050405020304" pitchFamily="18" charset="0"/>
                <a:ea typeface="Lobster"/>
                <a:cs typeface="Lobster"/>
                <a:sym typeface="Lobster"/>
              </a:rPr>
              <a:t> </a:t>
            </a:r>
            <a:r>
              <a:rPr lang="en-US" sz="2933" b="1" dirty="0">
                <a:solidFill>
                  <a:srgbClr val="D313AA"/>
                </a:solidFill>
                <a:latin typeface="Times New Roman"/>
                <a:cs typeface="Times New Roman"/>
                <a:sym typeface="Lobster"/>
              </a:rPr>
              <a:t>exploration</a:t>
            </a:r>
            <a:r>
              <a:rPr lang="en-US" sz="2933" b="1" dirty="0">
                <a:latin typeface="Times New Roman"/>
                <a:cs typeface="Times New Roman"/>
                <a:sym typeface="Lobster"/>
              </a:rPr>
              <a:t> |</a:t>
            </a:r>
            <a:r>
              <a:rPr lang="en-US" sz="1800" b="1" dirty="0">
                <a:latin typeface="Times New Roman" panose="02020603050405020304" pitchFamily="18" charset="0"/>
                <a:cs typeface="Times New Roman"/>
                <a:sym typeface="Lobster"/>
              </a:rPr>
              <a:t> </a:t>
            </a:r>
            <a:r>
              <a:rPr lang="fa-IR" sz="2933" b="1" dirty="0">
                <a:solidFill>
                  <a:srgbClr val="2626FA"/>
                </a:solidFill>
                <a:latin typeface="Times New Roman"/>
                <a:cs typeface="Times New Roman"/>
              </a:rPr>
              <a:t>999999</a:t>
            </a:r>
            <a:r>
              <a:rPr lang="en-US" sz="2933" b="1" dirty="0">
                <a:solidFill>
                  <a:srgbClr val="2626FA"/>
                </a:solidFill>
                <a:latin typeface="Times New Roman"/>
                <a:cs typeface="Times New Roman"/>
              </a:rPr>
              <a:t>  ?</a:t>
            </a:r>
            <a:endParaRPr sz="2933" b="1" dirty="0">
              <a:solidFill>
                <a:srgbClr val="D313A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5</a:t>
            </a:r>
            <a:endParaRPr sz="2933" b="1" dirty="0">
              <a:solidFill>
                <a:schemeClr val="dk1"/>
              </a:solidFill>
              <a:latin typeface="Arial"/>
              <a:ea typeface="Arial"/>
              <a:cs typeface="Arial"/>
              <a:sym typeface="Arial"/>
            </a:endParaRPr>
          </a:p>
        </p:txBody>
      </p:sp>
      <p:pic>
        <p:nvPicPr>
          <p:cNvPr id="3" name="Picture 2">
            <a:extLst>
              <a:ext uri="{FF2B5EF4-FFF2-40B4-BE49-F238E27FC236}">
                <a16:creationId xmlns:a16="http://schemas.microsoft.com/office/drawing/2014/main" id="{6F0B10F0-2EE1-17E6-4F9F-096218C9B9D0}"/>
              </a:ext>
            </a:extLst>
          </p:cNvPr>
          <p:cNvPicPr>
            <a:picLocks noChangeAspect="1"/>
          </p:cNvPicPr>
          <p:nvPr/>
        </p:nvPicPr>
        <p:blipFill>
          <a:blip r:embed="rId4"/>
          <a:stretch>
            <a:fillRect/>
          </a:stretch>
        </p:blipFill>
        <p:spPr>
          <a:xfrm>
            <a:off x="3343981" y="3521242"/>
            <a:ext cx="8729351" cy="3220858"/>
          </a:xfrm>
          <a:prstGeom prst="rect">
            <a:avLst/>
          </a:prstGeom>
        </p:spPr>
      </p:pic>
      <p:pic>
        <p:nvPicPr>
          <p:cNvPr id="5" name="Picture 4">
            <a:extLst>
              <a:ext uri="{FF2B5EF4-FFF2-40B4-BE49-F238E27FC236}">
                <a16:creationId xmlns:a16="http://schemas.microsoft.com/office/drawing/2014/main" id="{F3432F10-92BB-6CCA-CBB7-34B996D9EDDB}"/>
              </a:ext>
            </a:extLst>
          </p:cNvPr>
          <p:cNvPicPr>
            <a:picLocks noChangeAspect="1"/>
          </p:cNvPicPr>
          <p:nvPr/>
        </p:nvPicPr>
        <p:blipFill>
          <a:blip r:embed="rId5"/>
          <a:stretch>
            <a:fillRect/>
          </a:stretch>
        </p:blipFill>
        <p:spPr>
          <a:xfrm>
            <a:off x="3243657" y="930338"/>
            <a:ext cx="8829675" cy="1952625"/>
          </a:xfrm>
          <a:prstGeom prst="rect">
            <a:avLst/>
          </a:prstGeom>
        </p:spPr>
      </p:pic>
    </p:spTree>
    <p:extLst>
      <p:ext uri="{BB962C8B-B14F-4D97-AF65-F5344CB8AC3E}">
        <p14:creationId xmlns:p14="http://schemas.microsoft.com/office/powerpoint/2010/main" val="425426966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cs typeface="Times New Roman"/>
                <a:sym typeface="Lobster"/>
              </a:rPr>
              <a:t>Values</a:t>
            </a:r>
            <a:r>
              <a:rPr lang="en-US" sz="1800" b="1" dirty="0">
                <a:solidFill>
                  <a:srgbClr val="D313AA"/>
                </a:solidFill>
                <a:latin typeface="Times New Roman" panose="02020603050405020304" pitchFamily="18" charset="0"/>
                <a:ea typeface="Lobster"/>
                <a:cs typeface="Lobster"/>
                <a:sym typeface="Lobster"/>
              </a:rPr>
              <a:t> </a:t>
            </a:r>
            <a:r>
              <a:rPr lang="en-US" sz="2933" b="1" dirty="0">
                <a:solidFill>
                  <a:srgbClr val="D313AA"/>
                </a:solidFill>
                <a:latin typeface="Times New Roman"/>
                <a:cs typeface="Times New Roman"/>
                <a:sym typeface="Lobster"/>
              </a:rPr>
              <a:t>exploration</a:t>
            </a:r>
            <a:r>
              <a:rPr lang="en-US" sz="2933" b="1" dirty="0">
                <a:latin typeface="Times New Roman"/>
                <a:cs typeface="Times New Roman"/>
                <a:sym typeface="Lobster"/>
              </a:rPr>
              <a:t> |</a:t>
            </a:r>
            <a:r>
              <a:rPr lang="en-US" sz="1800" b="1" dirty="0">
                <a:latin typeface="Times New Roman" panose="02020603050405020304" pitchFamily="18" charset="0"/>
                <a:cs typeface="Times New Roman"/>
                <a:sym typeface="Lobster"/>
              </a:rPr>
              <a:t> </a:t>
            </a:r>
            <a:r>
              <a:rPr lang="fa-IR" sz="2933" b="1" dirty="0">
                <a:solidFill>
                  <a:srgbClr val="2626FA"/>
                </a:solidFill>
                <a:latin typeface="Times New Roman"/>
                <a:cs typeface="Times New Roman"/>
              </a:rPr>
              <a:t>999999</a:t>
            </a:r>
            <a:r>
              <a:rPr lang="en-US" sz="2933" b="1" dirty="0">
                <a:solidFill>
                  <a:srgbClr val="2626FA"/>
                </a:solidFill>
                <a:latin typeface="Times New Roman"/>
                <a:cs typeface="Times New Roman"/>
              </a:rPr>
              <a:t>  ?</a:t>
            </a:r>
            <a:endParaRPr sz="2933" b="1" dirty="0">
              <a:solidFill>
                <a:srgbClr val="D313A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6</a:t>
            </a:r>
            <a:endParaRPr sz="2933" b="1" dirty="0">
              <a:solidFill>
                <a:schemeClr val="dk1"/>
              </a:solidFill>
              <a:latin typeface="Arial"/>
              <a:ea typeface="Arial"/>
              <a:cs typeface="Arial"/>
              <a:sym typeface="Arial"/>
            </a:endParaRPr>
          </a:p>
        </p:txBody>
      </p:sp>
      <p:pic>
        <p:nvPicPr>
          <p:cNvPr id="3" name="Picture 2">
            <a:extLst>
              <a:ext uri="{FF2B5EF4-FFF2-40B4-BE49-F238E27FC236}">
                <a16:creationId xmlns:a16="http://schemas.microsoft.com/office/drawing/2014/main" id="{38E48678-43CB-3516-5FE8-985D70EB8E6E}"/>
              </a:ext>
            </a:extLst>
          </p:cNvPr>
          <p:cNvPicPr>
            <a:picLocks noChangeAspect="1"/>
          </p:cNvPicPr>
          <p:nvPr/>
        </p:nvPicPr>
        <p:blipFill>
          <a:blip r:embed="rId4"/>
          <a:stretch>
            <a:fillRect/>
          </a:stretch>
        </p:blipFill>
        <p:spPr>
          <a:xfrm>
            <a:off x="139130" y="2037347"/>
            <a:ext cx="11934202" cy="4704753"/>
          </a:xfrm>
          <a:prstGeom prst="rect">
            <a:avLst/>
          </a:prstGeom>
        </p:spPr>
      </p:pic>
    </p:spTree>
    <p:extLst>
      <p:ext uri="{BB962C8B-B14F-4D97-AF65-F5344CB8AC3E}">
        <p14:creationId xmlns:p14="http://schemas.microsoft.com/office/powerpoint/2010/main" val="146207005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err="1">
                <a:solidFill>
                  <a:srgbClr val="D313AA"/>
                </a:solidFill>
                <a:latin typeface="Times New Roman"/>
                <a:cs typeface="Times New Roman"/>
              </a:rPr>
              <a:t>aat</a:t>
            </a:r>
            <a:endParaRPr sz="2933" b="1" dirty="0">
              <a:solidFill>
                <a:srgbClr val="D313A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0</a:t>
            </a:r>
            <a:endParaRPr sz="2933" b="1"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48968882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93"/>
        <p:cNvGrpSpPr/>
        <p:nvPr/>
      </p:nvGrpSpPr>
      <p:grpSpPr>
        <a:xfrm>
          <a:off x="0" y="0"/>
          <a:ext cx="0" cy="0"/>
          <a:chOff x="0" y="0"/>
          <a:chExt cx="0" cy="0"/>
        </a:xfrm>
      </p:grpSpPr>
      <p:sp useBgFill="1">
        <p:nvSpPr>
          <p:cNvPr id="299" name="Rectangle 298">
            <a:extLst>
              <a:ext uri="{FF2B5EF4-FFF2-40B4-BE49-F238E27FC236}">
                <a16:creationId xmlns:a16="http://schemas.microsoft.com/office/drawing/2014/main" id="{06DA9DF9-31F7-4056-B42E-878CC9241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4" name="Google Shape;294;p36"/>
          <p:cNvSpPr txBox="1"/>
          <p:nvPr/>
        </p:nvSpPr>
        <p:spPr>
          <a:xfrm>
            <a:off x="643468" y="643467"/>
            <a:ext cx="4620584" cy="4567137"/>
          </a:xfrm>
          <a:prstGeom prst="rect">
            <a:avLst/>
          </a:prstGeom>
        </p:spPr>
        <p:txBody>
          <a:bodyPr spcFirstLastPara="1" vert="horz" lIns="91440" tIns="45720" rIns="91440" bIns="45720" rtlCol="0" anchor="b" anchorCtr="0">
            <a:normAutofit/>
          </a:bodyPr>
          <a:lstStyle/>
          <a:p>
            <a:pPr>
              <a:lnSpc>
                <a:spcPct val="90000"/>
              </a:lnSpc>
              <a:spcBef>
                <a:spcPct val="0"/>
              </a:spcBef>
              <a:spcAft>
                <a:spcPts val="600"/>
              </a:spcAft>
              <a:buClr>
                <a:srgbClr val="D313AA"/>
              </a:buClr>
              <a:buSzPts val="3600"/>
            </a:pPr>
            <a:r>
              <a:rPr lang="en-US" sz="4400" b="1" dirty="0">
                <a:latin typeface="+mj-lt"/>
                <a:ea typeface="+mj-ea"/>
                <a:cs typeface="+mj-cs"/>
                <a:sym typeface="Times New Roman"/>
              </a:rPr>
              <a:t>Archive</a:t>
            </a:r>
            <a:endParaRPr lang="en-US" sz="4400" b="1" dirty="0">
              <a:latin typeface="+mj-lt"/>
              <a:ea typeface="+mj-ea"/>
              <a:cs typeface="+mj-cs"/>
              <a:sym typeface="Lobster"/>
            </a:endParaRPr>
          </a:p>
          <a:p>
            <a:pPr>
              <a:lnSpc>
                <a:spcPct val="90000"/>
              </a:lnSpc>
              <a:spcBef>
                <a:spcPct val="0"/>
              </a:spcBef>
              <a:spcAft>
                <a:spcPts val="600"/>
              </a:spcAft>
              <a:buClr>
                <a:srgbClr val="D313AA"/>
              </a:buClr>
              <a:buSzPts val="3600"/>
            </a:pPr>
            <a:endParaRPr lang="en-US" sz="4400" b="1" dirty="0">
              <a:latin typeface="+mj-lt"/>
              <a:ea typeface="+mj-ea"/>
              <a:cs typeface="+mj-cs"/>
              <a:sym typeface="Times New Roman"/>
            </a:endParaRPr>
          </a:p>
        </p:txBody>
      </p:sp>
      <p:pic>
        <p:nvPicPr>
          <p:cNvPr id="5" name="Picture 4" descr="A blue background with white text&#10;&#10;Description automatically generated">
            <a:extLst>
              <a:ext uri="{FF2B5EF4-FFF2-40B4-BE49-F238E27FC236}">
                <a16:creationId xmlns:a16="http://schemas.microsoft.com/office/drawing/2014/main" id="{A4D41E3B-D25C-202E-CF67-C0FDF4315A01}"/>
              </a:ext>
            </a:extLst>
          </p:cNvPr>
          <p:cNvPicPr>
            <a:picLocks noChangeAspect="1"/>
          </p:cNvPicPr>
          <p:nvPr/>
        </p:nvPicPr>
        <p:blipFill rotWithShape="1">
          <a:blip r:embed="rId3">
            <a:extLst>
              <a:ext uri="{28A0092B-C50C-407E-A947-70E740481C1C}">
                <a14:useLocalDpi xmlns:a14="http://schemas.microsoft.com/office/drawing/2010/main" val="0"/>
              </a:ext>
            </a:extLst>
          </a:blip>
          <a:srcRect l="6601" r="6452"/>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343501630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p53"/>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ea typeface="Times New Roman"/>
                <a:cs typeface="Times New Roman"/>
                <a:sym typeface="Times New Roman"/>
              </a:rPr>
              <a:t>Big picture</a:t>
            </a:r>
            <a:endParaRPr sz="2933" b="1" dirty="0">
              <a:solidFill>
                <a:srgbClr val="3530F4"/>
              </a:solidFill>
              <a:latin typeface="Lobster"/>
              <a:ea typeface="Lobster"/>
              <a:cs typeface="Lobster"/>
              <a:sym typeface="Lobster"/>
            </a:endParaRPr>
          </a:p>
        </p:txBody>
      </p:sp>
      <p:sp>
        <p:nvSpPr>
          <p:cNvPr id="467" name="Google Shape;467;p53"/>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8" name="Google Shape;468;p53"/>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rPr>
              <a:t>1</a:t>
            </a:r>
            <a:endParaRPr sz="2933" b="1" dirty="0">
              <a:solidFill>
                <a:schemeClr val="dk1"/>
              </a:solidFill>
              <a:latin typeface="Arial"/>
              <a:ea typeface="Arial"/>
              <a:cs typeface="Arial"/>
              <a:sym typeface="Arial"/>
            </a:endParaRPr>
          </a:p>
        </p:txBody>
      </p:sp>
      <p:pic>
        <p:nvPicPr>
          <p:cNvPr id="469" name="Google Shape;469;p53"/>
          <p:cNvPicPr preferRelativeResize="0"/>
          <p:nvPr/>
        </p:nvPicPr>
        <p:blipFill>
          <a:blip r:embed="rId4">
            <a:alphaModFix/>
          </a:blip>
          <a:stretch>
            <a:fillRect/>
          </a:stretch>
        </p:blipFill>
        <p:spPr>
          <a:xfrm>
            <a:off x="143333" y="2155017"/>
            <a:ext cx="11785600" cy="4592867"/>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p53"/>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ea typeface="Times New Roman"/>
                <a:cs typeface="Times New Roman"/>
                <a:sym typeface="Times New Roman"/>
              </a:rPr>
              <a:t>Multi-class/</a:t>
            </a:r>
            <a:r>
              <a:rPr lang="en-US" sz="2933" b="1" dirty="0" err="1">
                <a:solidFill>
                  <a:srgbClr val="D313AA"/>
                </a:solidFill>
                <a:latin typeface="Times New Roman"/>
                <a:ea typeface="Times New Roman"/>
                <a:cs typeface="Times New Roman"/>
                <a:sym typeface="Times New Roman"/>
              </a:rPr>
              <a:t>lable</a:t>
            </a:r>
            <a:endParaRPr sz="2933" b="1" dirty="0">
              <a:solidFill>
                <a:srgbClr val="3530F4"/>
              </a:solidFill>
              <a:latin typeface="Lobster"/>
              <a:ea typeface="Lobster"/>
              <a:cs typeface="Lobster"/>
              <a:sym typeface="Lobster"/>
            </a:endParaRPr>
          </a:p>
        </p:txBody>
      </p:sp>
      <p:sp>
        <p:nvSpPr>
          <p:cNvPr id="467" name="Google Shape;467;p53"/>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8" name="Google Shape;468;p53"/>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rPr>
              <a:t>2</a:t>
            </a:r>
            <a:endParaRPr sz="2933" b="1" dirty="0">
              <a:solidFill>
                <a:schemeClr val="dk1"/>
              </a:solidFill>
              <a:latin typeface="Arial"/>
              <a:ea typeface="Arial"/>
              <a:cs typeface="Arial"/>
              <a:sym typeface="Arial"/>
            </a:endParaRPr>
          </a:p>
        </p:txBody>
      </p:sp>
      <p:pic>
        <p:nvPicPr>
          <p:cNvPr id="3" name="Picture 2">
            <a:extLst>
              <a:ext uri="{FF2B5EF4-FFF2-40B4-BE49-F238E27FC236}">
                <a16:creationId xmlns:a16="http://schemas.microsoft.com/office/drawing/2014/main" id="{8D6DE6CF-E52F-9461-4FA1-19385BFA78C7}"/>
              </a:ext>
            </a:extLst>
          </p:cNvPr>
          <p:cNvPicPr>
            <a:picLocks noChangeAspect="1"/>
          </p:cNvPicPr>
          <p:nvPr/>
        </p:nvPicPr>
        <p:blipFill>
          <a:blip r:embed="rId4"/>
          <a:stretch>
            <a:fillRect/>
          </a:stretch>
        </p:blipFill>
        <p:spPr>
          <a:xfrm>
            <a:off x="432577" y="1254034"/>
            <a:ext cx="11640756" cy="5411133"/>
          </a:xfrm>
          <a:prstGeom prst="rect">
            <a:avLst/>
          </a:prstGeom>
        </p:spPr>
      </p:pic>
    </p:spTree>
    <p:extLst>
      <p:ext uri="{BB962C8B-B14F-4D97-AF65-F5344CB8AC3E}">
        <p14:creationId xmlns:p14="http://schemas.microsoft.com/office/powerpoint/2010/main" val="274102191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p53"/>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ea typeface="Times New Roman"/>
                <a:cs typeface="Times New Roman"/>
                <a:sym typeface="Times New Roman"/>
              </a:rPr>
              <a:t>N unique</a:t>
            </a:r>
            <a:r>
              <a:rPr lang="en-US" sz="2933" b="1" dirty="0">
                <a:latin typeface="Times New Roman"/>
                <a:ea typeface="Times New Roman"/>
                <a:cs typeface="Times New Roman"/>
                <a:sym typeface="Times New Roman"/>
              </a:rPr>
              <a:t> | </a:t>
            </a:r>
            <a:r>
              <a:rPr lang="en-US" sz="2933" b="1" dirty="0">
                <a:solidFill>
                  <a:srgbClr val="D313AA"/>
                </a:solidFill>
                <a:latin typeface="Times New Roman"/>
                <a:ea typeface="Times New Roman"/>
                <a:cs typeface="Times New Roman"/>
                <a:sym typeface="Times New Roman"/>
              </a:rPr>
              <a:t>unique</a:t>
            </a:r>
            <a:r>
              <a:rPr lang="en-US" sz="2933" b="1" dirty="0">
                <a:latin typeface="Times New Roman"/>
                <a:ea typeface="Times New Roman"/>
                <a:cs typeface="Times New Roman"/>
                <a:sym typeface="Times New Roman"/>
              </a:rPr>
              <a:t> | </a:t>
            </a:r>
            <a:r>
              <a:rPr lang="en-US" sz="2933" b="1" dirty="0">
                <a:solidFill>
                  <a:srgbClr val="D313AA"/>
                </a:solidFill>
                <a:latin typeface="Times New Roman"/>
                <a:ea typeface="Times New Roman"/>
                <a:cs typeface="Times New Roman"/>
                <a:sym typeface="Times New Roman"/>
              </a:rPr>
              <a:t>value count</a:t>
            </a:r>
            <a:endParaRPr sz="2933" b="1" dirty="0">
              <a:solidFill>
                <a:srgbClr val="3530F4"/>
              </a:solidFill>
              <a:latin typeface="Lobster"/>
              <a:ea typeface="Lobster"/>
              <a:cs typeface="Lobster"/>
              <a:sym typeface="Lobster"/>
            </a:endParaRPr>
          </a:p>
        </p:txBody>
      </p:sp>
      <p:sp>
        <p:nvSpPr>
          <p:cNvPr id="467" name="Google Shape;467;p53"/>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8" name="Google Shape;468;p53"/>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rPr>
              <a:t>3</a:t>
            </a:r>
            <a:endParaRPr sz="2933" b="1" dirty="0">
              <a:solidFill>
                <a:schemeClr val="dk1"/>
              </a:solidFill>
              <a:latin typeface="Arial"/>
              <a:ea typeface="Arial"/>
              <a:cs typeface="Arial"/>
              <a:sym typeface="Arial"/>
            </a:endParaRPr>
          </a:p>
        </p:txBody>
      </p:sp>
      <p:pic>
        <p:nvPicPr>
          <p:cNvPr id="4" name="Picture 3">
            <a:extLst>
              <a:ext uri="{FF2B5EF4-FFF2-40B4-BE49-F238E27FC236}">
                <a16:creationId xmlns:a16="http://schemas.microsoft.com/office/drawing/2014/main" id="{1BA2A11D-34FF-B494-7099-943C4B63B641}"/>
              </a:ext>
            </a:extLst>
          </p:cNvPr>
          <p:cNvPicPr>
            <a:picLocks noChangeAspect="1"/>
          </p:cNvPicPr>
          <p:nvPr/>
        </p:nvPicPr>
        <p:blipFill>
          <a:blip r:embed="rId4"/>
          <a:stretch>
            <a:fillRect/>
          </a:stretch>
        </p:blipFill>
        <p:spPr>
          <a:xfrm>
            <a:off x="1975151" y="1114926"/>
            <a:ext cx="10098181" cy="5550241"/>
          </a:xfrm>
          <a:prstGeom prst="rect">
            <a:avLst/>
          </a:prstGeom>
        </p:spPr>
      </p:pic>
    </p:spTree>
    <p:extLst>
      <p:ext uri="{BB962C8B-B14F-4D97-AF65-F5344CB8AC3E}">
        <p14:creationId xmlns:p14="http://schemas.microsoft.com/office/powerpoint/2010/main" val="20079264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18"/>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a:solidFill>
                  <a:srgbClr val="D313AA"/>
                </a:solidFill>
                <a:latin typeface="Times New Roman"/>
                <a:ea typeface="Times New Roman"/>
                <a:cs typeface="Times New Roman"/>
                <a:sym typeface="Times New Roman"/>
              </a:rPr>
              <a:t>Literature Review</a:t>
            </a:r>
            <a:endParaRPr sz="2933" b="1">
              <a:solidFill>
                <a:srgbClr val="3530F4"/>
              </a:solidFill>
              <a:latin typeface="Lobster"/>
              <a:ea typeface="Lobster"/>
              <a:cs typeface="Lobster"/>
              <a:sym typeface="Lobster"/>
            </a:endParaRPr>
          </a:p>
        </p:txBody>
      </p:sp>
      <p:sp>
        <p:nvSpPr>
          <p:cNvPr id="128" name="Google Shape;128;p18"/>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129" name="Google Shape;129;p18"/>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fa-IR" sz="2933" b="1">
                <a:solidFill>
                  <a:schemeClr val="dk1"/>
                </a:solidFill>
              </a:rPr>
              <a:t>1</a:t>
            </a:r>
            <a:endParaRPr sz="2933" b="1">
              <a:solidFill>
                <a:schemeClr val="dk1"/>
              </a:solidFill>
              <a:latin typeface="Arial"/>
              <a:ea typeface="Arial"/>
              <a:cs typeface="Arial"/>
              <a:sym typeface="Arial"/>
            </a:endParaRPr>
          </a:p>
        </p:txBody>
      </p:sp>
      <p:pic>
        <p:nvPicPr>
          <p:cNvPr id="130" name="Google Shape;130;p18"/>
          <p:cNvPicPr preferRelativeResize="0"/>
          <p:nvPr/>
        </p:nvPicPr>
        <p:blipFill>
          <a:blip r:embed="rId4">
            <a:alphaModFix/>
          </a:blip>
          <a:stretch>
            <a:fillRect/>
          </a:stretch>
        </p:blipFill>
        <p:spPr>
          <a:xfrm>
            <a:off x="8656867" y="921891"/>
            <a:ext cx="3361600" cy="2622532"/>
          </a:xfrm>
          <a:prstGeom prst="rect">
            <a:avLst/>
          </a:prstGeom>
          <a:noFill/>
          <a:ln>
            <a:noFill/>
          </a:ln>
        </p:spPr>
      </p:pic>
      <p:pic>
        <p:nvPicPr>
          <p:cNvPr id="131" name="Google Shape;131;p18"/>
          <p:cNvPicPr preferRelativeResize="0"/>
          <p:nvPr/>
        </p:nvPicPr>
        <p:blipFill>
          <a:blip r:embed="rId5">
            <a:alphaModFix/>
          </a:blip>
          <a:stretch>
            <a:fillRect/>
          </a:stretch>
        </p:blipFill>
        <p:spPr>
          <a:xfrm>
            <a:off x="3844467" y="3837632"/>
            <a:ext cx="4352500" cy="2575632"/>
          </a:xfrm>
          <a:prstGeom prst="rect">
            <a:avLst/>
          </a:prstGeom>
          <a:noFill/>
          <a:ln>
            <a:noFill/>
          </a:ln>
        </p:spPr>
      </p:pic>
      <p:pic>
        <p:nvPicPr>
          <p:cNvPr id="132" name="Google Shape;132;p18"/>
          <p:cNvPicPr preferRelativeResize="0"/>
          <p:nvPr/>
        </p:nvPicPr>
        <p:blipFill>
          <a:blip r:embed="rId6">
            <a:alphaModFix/>
          </a:blip>
          <a:stretch>
            <a:fillRect/>
          </a:stretch>
        </p:blipFill>
        <p:spPr>
          <a:xfrm>
            <a:off x="8398335" y="3700589"/>
            <a:ext cx="3620117" cy="2907176"/>
          </a:xfrm>
          <a:prstGeom prst="rect">
            <a:avLst/>
          </a:prstGeom>
          <a:noFill/>
          <a:ln>
            <a:noFill/>
          </a:ln>
        </p:spPr>
      </p:pic>
      <p:pic>
        <p:nvPicPr>
          <p:cNvPr id="133" name="Google Shape;133;p18"/>
          <p:cNvPicPr preferRelativeResize="0"/>
          <p:nvPr/>
        </p:nvPicPr>
        <p:blipFill>
          <a:blip r:embed="rId7">
            <a:alphaModFix/>
          </a:blip>
          <a:stretch>
            <a:fillRect/>
          </a:stretch>
        </p:blipFill>
        <p:spPr>
          <a:xfrm>
            <a:off x="4132967" y="989151"/>
            <a:ext cx="3501291" cy="2645283"/>
          </a:xfrm>
          <a:prstGeom prst="rect">
            <a:avLst/>
          </a:prstGeom>
          <a:noFill/>
          <a:ln>
            <a:noFill/>
          </a:ln>
        </p:spPr>
      </p:pic>
      <p:pic>
        <p:nvPicPr>
          <p:cNvPr id="134" name="Google Shape;134;p18"/>
          <p:cNvPicPr preferRelativeResize="0"/>
          <p:nvPr/>
        </p:nvPicPr>
        <p:blipFill>
          <a:blip r:embed="rId8">
            <a:alphaModFix/>
          </a:blip>
          <a:stretch>
            <a:fillRect/>
          </a:stretch>
        </p:blipFill>
        <p:spPr>
          <a:xfrm>
            <a:off x="347500" y="1982218"/>
            <a:ext cx="3438069" cy="3493649"/>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p53"/>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ea typeface="Lobster"/>
                <a:cs typeface="Times New Roman"/>
                <a:sym typeface="Times New Roman"/>
              </a:rPr>
              <a:t>Missing streak exploration</a:t>
            </a:r>
            <a:endParaRPr sz="2933" b="1" dirty="0">
              <a:solidFill>
                <a:srgbClr val="3530F4"/>
              </a:solidFill>
              <a:latin typeface="Lobster"/>
              <a:ea typeface="Lobster"/>
              <a:cs typeface="Lobster"/>
              <a:sym typeface="Lobster"/>
            </a:endParaRPr>
          </a:p>
        </p:txBody>
      </p:sp>
      <p:sp>
        <p:nvSpPr>
          <p:cNvPr id="467" name="Google Shape;467;p53"/>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8" name="Google Shape;468;p53"/>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rPr>
              <a:t>4</a:t>
            </a:r>
            <a:endParaRPr sz="2933" b="1" dirty="0">
              <a:solidFill>
                <a:schemeClr val="dk1"/>
              </a:solidFill>
              <a:latin typeface="Arial"/>
              <a:ea typeface="Arial"/>
              <a:cs typeface="Arial"/>
              <a:sym typeface="Arial"/>
            </a:endParaRPr>
          </a:p>
        </p:txBody>
      </p:sp>
      <p:pic>
        <p:nvPicPr>
          <p:cNvPr id="3" name="Picture 2">
            <a:extLst>
              <a:ext uri="{FF2B5EF4-FFF2-40B4-BE49-F238E27FC236}">
                <a16:creationId xmlns:a16="http://schemas.microsoft.com/office/drawing/2014/main" id="{4508BF2A-AD76-313E-FB6D-169BA831F1D2}"/>
              </a:ext>
            </a:extLst>
          </p:cNvPr>
          <p:cNvPicPr>
            <a:picLocks noChangeAspect="1"/>
          </p:cNvPicPr>
          <p:nvPr/>
        </p:nvPicPr>
        <p:blipFill rotWithShape="1">
          <a:blip r:embed="rId4"/>
          <a:srcRect l="4259" b="8961"/>
          <a:stretch/>
        </p:blipFill>
        <p:spPr>
          <a:xfrm>
            <a:off x="7505700" y="905327"/>
            <a:ext cx="4542967" cy="5759840"/>
          </a:xfrm>
          <a:prstGeom prst="rect">
            <a:avLst/>
          </a:prstGeom>
        </p:spPr>
      </p:pic>
      <p:pic>
        <p:nvPicPr>
          <p:cNvPr id="6" name="Picture 5" descr="A whiteboard with writing on it&#10;&#10;Description automatically generated">
            <a:extLst>
              <a:ext uri="{FF2B5EF4-FFF2-40B4-BE49-F238E27FC236}">
                <a16:creationId xmlns:a16="http://schemas.microsoft.com/office/drawing/2014/main" id="{9713A392-7880-C481-F6C8-AEB5C6B2EC5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195" y="3230312"/>
            <a:ext cx="7272549" cy="4124665"/>
          </a:xfrm>
          <a:prstGeom prst="rect">
            <a:avLst/>
          </a:prstGeom>
        </p:spPr>
      </p:pic>
    </p:spTree>
    <p:extLst>
      <p:ext uri="{BB962C8B-B14F-4D97-AF65-F5344CB8AC3E}">
        <p14:creationId xmlns:p14="http://schemas.microsoft.com/office/powerpoint/2010/main" val="19039837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19"/>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a:solidFill>
                  <a:srgbClr val="D313AA"/>
                </a:solidFill>
                <a:latin typeface="Times New Roman"/>
                <a:ea typeface="Times New Roman"/>
                <a:cs typeface="Times New Roman"/>
                <a:sym typeface="Times New Roman"/>
              </a:rPr>
              <a:t>Thermal effects on superMAG data</a:t>
            </a:r>
            <a:endParaRPr sz="2933" b="1">
              <a:solidFill>
                <a:srgbClr val="3530F4"/>
              </a:solidFill>
              <a:latin typeface="Lobster"/>
              <a:ea typeface="Lobster"/>
              <a:cs typeface="Lobster"/>
              <a:sym typeface="Lobster"/>
            </a:endParaRPr>
          </a:p>
        </p:txBody>
      </p:sp>
      <p:sp>
        <p:nvSpPr>
          <p:cNvPr id="141" name="Google Shape;141;p19"/>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142" name="Google Shape;142;p19"/>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fa-IR" sz="2933" b="1">
                <a:solidFill>
                  <a:schemeClr val="dk1"/>
                </a:solidFill>
              </a:rPr>
              <a:t>2</a:t>
            </a:r>
            <a:endParaRPr sz="2933" b="1">
              <a:solidFill>
                <a:schemeClr val="dk1"/>
              </a:solidFill>
              <a:latin typeface="Arial"/>
              <a:ea typeface="Arial"/>
              <a:cs typeface="Arial"/>
              <a:sym typeface="Arial"/>
            </a:endParaRPr>
          </a:p>
        </p:txBody>
      </p:sp>
      <p:pic>
        <p:nvPicPr>
          <p:cNvPr id="143" name="Google Shape;143;p19"/>
          <p:cNvPicPr preferRelativeResize="0"/>
          <p:nvPr/>
        </p:nvPicPr>
        <p:blipFill>
          <a:blip r:embed="rId4">
            <a:alphaModFix/>
          </a:blip>
          <a:stretch>
            <a:fillRect/>
          </a:stretch>
        </p:blipFill>
        <p:spPr>
          <a:xfrm>
            <a:off x="1484780" y="871633"/>
            <a:ext cx="9222456" cy="5926467"/>
          </a:xfrm>
          <a:prstGeom prst="rect">
            <a:avLst/>
          </a:prstGeom>
          <a:noFill/>
          <a:ln>
            <a:noFill/>
          </a:ln>
        </p:spPr>
      </p:pic>
      <p:sp>
        <p:nvSpPr>
          <p:cNvPr id="144" name="Google Shape;144;p19"/>
          <p:cNvSpPr txBox="1"/>
          <p:nvPr/>
        </p:nvSpPr>
        <p:spPr>
          <a:xfrm>
            <a:off x="712267" y="2100333"/>
            <a:ext cx="4410800" cy="615513"/>
          </a:xfrm>
          <a:prstGeom prst="rect">
            <a:avLst/>
          </a:prstGeom>
          <a:noFill/>
          <a:ln>
            <a:noFill/>
          </a:ln>
        </p:spPr>
        <p:txBody>
          <a:bodyPr spcFirstLastPara="1" wrap="square" lIns="121900" tIns="121900" rIns="121900" bIns="121900" anchor="t" anchorCtr="0">
            <a:spAutoFit/>
          </a:bodyPr>
          <a:lstStyle/>
          <a:p>
            <a:endParaRPr sz="2400">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0"/>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a:solidFill>
                  <a:srgbClr val="D313AA"/>
                </a:solidFill>
                <a:latin typeface="Times New Roman"/>
                <a:ea typeface="Times New Roman"/>
                <a:cs typeface="Times New Roman"/>
                <a:sym typeface="Times New Roman"/>
              </a:rPr>
              <a:t>Physics-Informed Machine Learning</a:t>
            </a:r>
            <a:endParaRPr sz="2933" b="1">
              <a:solidFill>
                <a:srgbClr val="3530F4"/>
              </a:solidFill>
              <a:latin typeface="Lobster"/>
              <a:ea typeface="Lobster"/>
              <a:cs typeface="Lobster"/>
              <a:sym typeface="Lobster"/>
            </a:endParaRPr>
          </a:p>
        </p:txBody>
      </p:sp>
      <p:sp>
        <p:nvSpPr>
          <p:cNvPr id="151" name="Google Shape;151;p20"/>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152" name="Google Shape;152;p20"/>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fa-IR" sz="2933" b="1">
                <a:solidFill>
                  <a:schemeClr val="dk1"/>
                </a:solidFill>
              </a:rPr>
              <a:t>3</a:t>
            </a:r>
            <a:endParaRPr sz="2933" b="1">
              <a:solidFill>
                <a:schemeClr val="dk1"/>
              </a:solidFill>
              <a:latin typeface="Arial"/>
              <a:ea typeface="Arial"/>
              <a:cs typeface="Arial"/>
              <a:sym typeface="Arial"/>
            </a:endParaRPr>
          </a:p>
        </p:txBody>
      </p:sp>
      <p:pic>
        <p:nvPicPr>
          <p:cNvPr id="153" name="Google Shape;153;p20"/>
          <p:cNvPicPr preferRelativeResize="0"/>
          <p:nvPr/>
        </p:nvPicPr>
        <p:blipFill>
          <a:blip r:embed="rId4">
            <a:alphaModFix/>
          </a:blip>
          <a:stretch>
            <a:fillRect/>
          </a:stretch>
        </p:blipFill>
        <p:spPr>
          <a:xfrm>
            <a:off x="766047" y="871634"/>
            <a:ext cx="10659919" cy="5892068"/>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58"/>
        <p:cNvGrpSpPr/>
        <p:nvPr/>
      </p:nvGrpSpPr>
      <p:grpSpPr>
        <a:xfrm>
          <a:off x="0" y="0"/>
          <a:ext cx="0" cy="0"/>
          <a:chOff x="0" y="0"/>
          <a:chExt cx="0" cy="0"/>
        </a:xfrm>
      </p:grpSpPr>
      <p:sp useBgFill="1">
        <p:nvSpPr>
          <p:cNvPr id="164" name="Rectangle 163">
            <a:extLst>
              <a:ext uri="{FF2B5EF4-FFF2-40B4-BE49-F238E27FC236}">
                <a16:creationId xmlns:a16="http://schemas.microsoft.com/office/drawing/2014/main" id="{06DA9DF9-31F7-4056-B42E-878CC9241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Google Shape;159;p21"/>
          <p:cNvSpPr txBox="1"/>
          <p:nvPr/>
        </p:nvSpPr>
        <p:spPr>
          <a:xfrm>
            <a:off x="643468" y="643467"/>
            <a:ext cx="4620584" cy="4567137"/>
          </a:xfrm>
          <a:prstGeom prst="rect">
            <a:avLst/>
          </a:prstGeom>
        </p:spPr>
        <p:txBody>
          <a:bodyPr spcFirstLastPara="1" vert="horz" lIns="91440" tIns="45720" rIns="91440" bIns="45720" rtlCol="0" anchor="b" anchorCtr="0">
            <a:normAutofit/>
          </a:bodyPr>
          <a:lstStyle/>
          <a:p>
            <a:pPr>
              <a:lnSpc>
                <a:spcPct val="90000"/>
              </a:lnSpc>
              <a:spcBef>
                <a:spcPct val="0"/>
              </a:spcBef>
              <a:spcAft>
                <a:spcPts val="600"/>
              </a:spcAft>
              <a:buClr>
                <a:srgbClr val="D313AA"/>
              </a:buClr>
              <a:buSzPts val="3600"/>
            </a:pPr>
            <a:r>
              <a:rPr lang="en-US" sz="4400" b="1">
                <a:latin typeface="+mj-lt"/>
                <a:ea typeface="+mj-ea"/>
                <a:cs typeface="+mj-cs"/>
                <a:sym typeface="Times New Roman"/>
              </a:rPr>
              <a:t>Weekly Report 3</a:t>
            </a:r>
            <a:endParaRPr lang="en-US" sz="4400" b="1">
              <a:latin typeface="+mj-lt"/>
              <a:ea typeface="+mj-ea"/>
              <a:cs typeface="+mj-cs"/>
              <a:sym typeface="Lobster"/>
            </a:endParaRPr>
          </a:p>
          <a:p>
            <a:pPr>
              <a:lnSpc>
                <a:spcPct val="90000"/>
              </a:lnSpc>
              <a:spcBef>
                <a:spcPct val="0"/>
              </a:spcBef>
              <a:spcAft>
                <a:spcPts val="600"/>
              </a:spcAft>
              <a:buClr>
                <a:srgbClr val="D313AA"/>
              </a:buClr>
              <a:buSzPts val="3600"/>
            </a:pPr>
            <a:endParaRPr lang="en-US" sz="4400" b="1">
              <a:latin typeface="+mj-lt"/>
              <a:ea typeface="+mj-ea"/>
              <a:cs typeface="+mj-cs"/>
              <a:sym typeface="Times New Roman"/>
            </a:endParaRPr>
          </a:p>
          <a:p>
            <a:pPr>
              <a:lnSpc>
                <a:spcPct val="90000"/>
              </a:lnSpc>
              <a:spcBef>
                <a:spcPct val="0"/>
              </a:spcBef>
              <a:spcAft>
                <a:spcPts val="600"/>
              </a:spcAft>
              <a:buClr>
                <a:srgbClr val="D313AA"/>
              </a:buClr>
              <a:buSzPts val="3600"/>
            </a:pPr>
            <a:r>
              <a:rPr lang="en-US" sz="4400" b="1">
                <a:latin typeface="+mj-lt"/>
                <a:ea typeface="+mj-ea"/>
                <a:cs typeface="+mj-cs"/>
                <a:sym typeface="Times New Roman"/>
              </a:rPr>
              <a:t>06/07/2023</a:t>
            </a:r>
          </a:p>
        </p:txBody>
      </p:sp>
      <p:pic>
        <p:nvPicPr>
          <p:cNvPr id="3" name="Picture 2" descr="A blue background with white text&#10;&#10;Description automatically generated">
            <a:extLst>
              <a:ext uri="{FF2B5EF4-FFF2-40B4-BE49-F238E27FC236}">
                <a16:creationId xmlns:a16="http://schemas.microsoft.com/office/drawing/2014/main" id="{31534C00-A02A-821E-4904-578736D51318}"/>
              </a:ext>
            </a:extLst>
          </p:cNvPr>
          <p:cNvPicPr>
            <a:picLocks noChangeAspect="1"/>
          </p:cNvPicPr>
          <p:nvPr/>
        </p:nvPicPr>
        <p:blipFill rotWithShape="1">
          <a:blip r:embed="rId3">
            <a:extLst>
              <a:ext uri="{28A0092B-C50C-407E-A947-70E740481C1C}">
                <a14:useLocalDpi xmlns:a14="http://schemas.microsoft.com/office/drawing/2010/main" val="0"/>
              </a:ext>
            </a:extLst>
          </a:blip>
          <a:srcRect l="6601" r="6452"/>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1061</TotalTime>
  <Words>1621</Words>
  <Application>Microsoft Office PowerPoint</Application>
  <PresentationFormat>Widescreen</PresentationFormat>
  <Paragraphs>341</Paragraphs>
  <Slides>60</Slides>
  <Notes>59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60</vt:i4>
      </vt:variant>
    </vt:vector>
  </HeadingPairs>
  <TitlesOfParts>
    <vt:vector size="66" baseType="lpstr">
      <vt:lpstr>Arial</vt:lpstr>
      <vt:lpstr>Calibri</vt:lpstr>
      <vt:lpstr>Calibri Light</vt:lpstr>
      <vt:lpstr>Lobster</vt:lpstr>
      <vt:lpstr>Times New Roman</vt:lpstr>
      <vt:lpstr>Office Theme</vt:lpstr>
      <vt:lpstr>PowerPoint Presentation</vt:lpstr>
      <vt:lpstr>PowerPoint Presentation</vt:lpstr>
      <vt:lpstr>Tasks</vt:lpstr>
      <vt:lpstr>System Set-up and Files Management</vt:lpstr>
      <vt:lpstr>PowerPoint Presentation</vt:lpstr>
      <vt:lpstr>Literature Review</vt:lpstr>
      <vt:lpstr>Thermal effects on superMAG data</vt:lpstr>
      <vt:lpstr>Physics-Informed Machine Learning</vt:lpstr>
      <vt:lpstr>PowerPoint Presentation</vt:lpstr>
      <vt:lpstr>Physics-Informed Machine Learning</vt:lpstr>
      <vt:lpstr>PIML: Introduction</vt:lpstr>
      <vt:lpstr>PIML: Problem Formulation</vt:lpstr>
      <vt:lpstr>PIML: Possible Ways towards PIML </vt:lpstr>
      <vt:lpstr>PIML: Applications of PIML </vt:lpstr>
      <vt:lpstr>PIML: Conclusion</vt:lpstr>
      <vt:lpstr>PIML: What we can learn from this paper about predicting GIC</vt:lpstr>
      <vt:lpstr>Replicate the Amy Keesee’s work</vt:lpstr>
      <vt:lpstr>PowerPoint Presentation</vt:lpstr>
      <vt:lpstr>Canceled</vt:lpstr>
      <vt:lpstr>PowerPoint Presentation</vt:lpstr>
      <vt:lpstr>Canceled</vt:lpstr>
      <vt:lpstr>PowerPoint Presentation</vt:lpstr>
      <vt:lpstr>Canceled</vt:lpstr>
      <vt:lpstr>PowerPoint Presentation</vt:lpstr>
      <vt:lpstr>GitHub</vt:lpstr>
      <vt:lpstr>README.md | Folder PATH listing</vt:lpstr>
      <vt:lpstr>4. Concepts _ Books _ Papers | Concepts.docs </vt:lpstr>
      <vt:lpstr>2. Code | Data provided by Talha</vt:lpstr>
      <vt:lpstr>2. Code | GIC data exploration</vt:lpstr>
      <vt:lpstr>2. Code | Data acquisition method (Thanks Talha)</vt:lpstr>
      <vt:lpstr>3. Data | Solar wind data</vt:lpstr>
      <vt:lpstr>3. Data | SuperMAG</vt:lpstr>
      <vt:lpstr>Conflict | all years vs. year by year</vt:lpstr>
      <vt:lpstr>Data issue example</vt:lpstr>
      <vt:lpstr>High Fidelity vs. Low Fidelity | Question?</vt:lpstr>
      <vt:lpstr>Suggestions</vt:lpstr>
      <vt:lpstr>My Suggestions</vt:lpstr>
      <vt:lpstr>Final data | Responses?</vt:lpstr>
      <vt:lpstr>PowerPoint Presentation</vt:lpstr>
      <vt:lpstr>Final data | 2 Responses</vt:lpstr>
      <vt:lpstr>Dealing with missing values</vt:lpstr>
      <vt:lpstr>Dropping missing values: rejected</vt:lpstr>
      <vt:lpstr>Filling missing values</vt:lpstr>
      <vt:lpstr>Miss Forest</vt:lpstr>
      <vt:lpstr>Miss Forest</vt:lpstr>
      <vt:lpstr>Mice Forest</vt:lpstr>
      <vt:lpstr>KNN Imputation</vt:lpstr>
      <vt:lpstr>PowerPoint Presentation</vt:lpstr>
      <vt:lpstr>Data preprocessing workflow</vt:lpstr>
      <vt:lpstr>NAs exploration</vt:lpstr>
      <vt:lpstr>Missing streaks exploration</vt:lpstr>
      <vt:lpstr>Values exploration | Statistics</vt:lpstr>
      <vt:lpstr>Values exploration | 999999  ?</vt:lpstr>
      <vt:lpstr>Values exploration | 999999  ?</vt:lpstr>
      <vt:lpstr>aat</vt:lpstr>
      <vt:lpstr>PowerPoint Presentation</vt:lpstr>
      <vt:lpstr>Big picture</vt:lpstr>
      <vt:lpstr>Multi-class/lable</vt:lpstr>
      <vt:lpstr>N unique | unique | value count</vt:lpstr>
      <vt:lpstr>Missing streak exploration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Alireza Motazedian</dc:creator>
  <cp:lastModifiedBy>Alireza Motazedian</cp:lastModifiedBy>
  <cp:revision>14</cp:revision>
  <dcterms:created xsi:type="dcterms:W3CDTF">2023-07-12T20:54:41Z</dcterms:created>
  <dcterms:modified xsi:type="dcterms:W3CDTF">2023-07-20T05:01:12Z</dcterms:modified>
</cp:coreProperties>
</file>